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8"/>
  </p:notesMasterIdLst>
  <p:sldIdLst>
    <p:sldId id="256" r:id="rId2"/>
    <p:sldId id="258" r:id="rId3"/>
    <p:sldId id="287" r:id="rId4"/>
    <p:sldId id="2500" r:id="rId5"/>
    <p:sldId id="2489" r:id="rId6"/>
    <p:sldId id="2490" r:id="rId7"/>
    <p:sldId id="2465" r:id="rId8"/>
    <p:sldId id="2501" r:id="rId9"/>
    <p:sldId id="262" r:id="rId10"/>
    <p:sldId id="2468" r:id="rId11"/>
    <p:sldId id="2508" r:id="rId12"/>
    <p:sldId id="2474" r:id="rId13"/>
    <p:sldId id="2511" r:id="rId14"/>
    <p:sldId id="2512" r:id="rId15"/>
    <p:sldId id="2513" r:id="rId16"/>
    <p:sldId id="2510" r:id="rId17"/>
  </p:sldIdLst>
  <p:sldSz cx="8999538" cy="6858000"/>
  <p:notesSz cx="9144000" cy="6858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FFE1E1"/>
    <a:srgbClr val="CC0000"/>
    <a:srgbClr val="FFCCCC"/>
    <a:srgbClr val="006600"/>
    <a:srgbClr val="660066"/>
    <a:srgbClr val="663300"/>
    <a:srgbClr val="FFDDAB"/>
    <a:srgbClr val="26C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434" autoAdjust="0"/>
  </p:normalViewPr>
  <p:slideViewPr>
    <p:cSldViewPr snapToGrid="0">
      <p:cViewPr varScale="1">
        <p:scale>
          <a:sx n="86" d="100"/>
          <a:sy n="86" d="100"/>
        </p:scale>
        <p:origin x="108" y="3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image" Target="../media/image8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image" Target="../media/image8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60A937-EA4C-4F8E-839F-D37CE72FC956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67E7BAF4-93BD-4820-B283-C8B5EEE1F106}">
      <dgm:prSet phldrT="[Texto]" phldr="1" custT="1"/>
      <dgm:spPr>
        <a:solidFill>
          <a:srgbClr val="800000"/>
        </a:solidFill>
      </dgm:spPr>
      <dgm:t>
        <a:bodyPr/>
        <a:lstStyle/>
        <a:p>
          <a:endParaRPr lang="es-PE" sz="1800" dirty="0"/>
        </a:p>
      </dgm:t>
    </dgm:pt>
    <dgm:pt modelId="{3D66DCB4-5F12-427C-A588-52DD3A1ADEFE}" type="parTrans" cxnId="{5B4643F9-9792-497C-A218-E9723243922D}">
      <dgm:prSet/>
      <dgm:spPr/>
      <dgm:t>
        <a:bodyPr/>
        <a:lstStyle/>
        <a:p>
          <a:endParaRPr lang="es-PE" sz="1200" b="1"/>
        </a:p>
      </dgm:t>
    </dgm:pt>
    <dgm:pt modelId="{3B4A212A-E3D8-4ECD-804D-D7DC299F7A17}" type="sibTrans" cxnId="{5B4643F9-9792-497C-A218-E9723243922D}">
      <dgm:prSet/>
      <dgm:spPr/>
      <dgm:t>
        <a:bodyPr/>
        <a:lstStyle/>
        <a:p>
          <a:endParaRPr lang="es-PE" sz="1200" b="1"/>
        </a:p>
      </dgm:t>
    </dgm:pt>
    <dgm:pt modelId="{CAD8DF54-B2E8-4ED2-9C20-B7108808CD35}">
      <dgm:prSet phldrT="[Texto]" custT="1"/>
      <dgm:spPr>
        <a:solidFill>
          <a:srgbClr val="800000"/>
        </a:solidFill>
      </dgm:spPr>
      <dgm:t>
        <a:bodyPr/>
        <a:lstStyle/>
        <a:p>
          <a:pPr algn="just"/>
          <a:r>
            <a:rPr lang="es-ES" sz="10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Cambio climático y degradación ambiental.</a:t>
          </a:r>
          <a:endParaRPr lang="es-PE" sz="105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26A623-B325-4B02-9F78-6EBEC56A999E}" type="parTrans" cxnId="{87FBA935-56B3-4FBA-B262-42090189EACC}">
      <dgm:prSet/>
      <dgm:spPr/>
      <dgm:t>
        <a:bodyPr/>
        <a:lstStyle/>
        <a:p>
          <a:endParaRPr lang="es-PE" sz="1200" b="1"/>
        </a:p>
      </dgm:t>
    </dgm:pt>
    <dgm:pt modelId="{57EE3BD8-B4E0-4EC1-A89A-59E5C0C1AF30}" type="sibTrans" cxnId="{87FBA935-56B3-4FBA-B262-42090189EACC}">
      <dgm:prSet/>
      <dgm:spPr/>
      <dgm:t>
        <a:bodyPr/>
        <a:lstStyle/>
        <a:p>
          <a:endParaRPr lang="es-PE" sz="1200" b="1"/>
        </a:p>
      </dgm:t>
    </dgm:pt>
    <dgm:pt modelId="{40AB014C-99E8-40DD-93C8-A8E904B04E93}">
      <dgm:prSet phldrT="[Texto]" custT="1"/>
      <dgm:spPr>
        <a:solidFill>
          <a:srgbClr val="800000"/>
        </a:solidFill>
      </dgm:spPr>
      <dgm:t>
        <a:bodyPr/>
        <a:lstStyle/>
        <a:p>
          <a:pPr algn="just"/>
          <a:r>
            <a:rPr lang="es-PE" sz="10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Escasez de recursos naturales.</a:t>
          </a:r>
          <a:endParaRPr lang="es-PE" sz="1050" b="0" dirty="0">
            <a:solidFill>
              <a:schemeClr val="bg1"/>
            </a:solidFill>
          </a:endParaRPr>
        </a:p>
      </dgm:t>
    </dgm:pt>
    <dgm:pt modelId="{89B5152E-AA92-4D1C-A75A-6A6B94F5C639}" type="parTrans" cxnId="{CBA5F9E7-8C79-430F-9ECD-FC43E62F2FF6}">
      <dgm:prSet/>
      <dgm:spPr/>
      <dgm:t>
        <a:bodyPr/>
        <a:lstStyle/>
        <a:p>
          <a:endParaRPr lang="es-PE" sz="1200" b="1"/>
        </a:p>
      </dgm:t>
    </dgm:pt>
    <dgm:pt modelId="{C104C64B-2CEC-4F3D-8E20-DDB0C15A8744}" type="sibTrans" cxnId="{CBA5F9E7-8C79-430F-9ECD-FC43E62F2FF6}">
      <dgm:prSet/>
      <dgm:spPr/>
      <dgm:t>
        <a:bodyPr/>
        <a:lstStyle/>
        <a:p>
          <a:endParaRPr lang="es-PE" sz="1200" b="1"/>
        </a:p>
      </dgm:t>
    </dgm:pt>
    <dgm:pt modelId="{E9DDECC7-41BA-496B-9EF7-CBF34739BD9A}">
      <dgm:prSet phldrT="[Texto]" custT="1"/>
      <dgm:spPr>
        <a:solidFill>
          <a:srgbClr val="800000"/>
        </a:solidFill>
      </dgm:spPr>
      <dgm:t>
        <a:bodyPr/>
        <a:lstStyle/>
        <a:p>
          <a:endParaRPr lang="es-PE" sz="1050" b="1" dirty="0">
            <a:solidFill>
              <a:schemeClr val="bg1"/>
            </a:solidFill>
          </a:endParaRPr>
        </a:p>
      </dgm:t>
    </dgm:pt>
    <dgm:pt modelId="{D0DF6E09-BF25-46DC-A491-A16F547EB6E0}" type="parTrans" cxnId="{2CEB950C-24A2-4B26-A8F5-73A446BB0ED9}">
      <dgm:prSet/>
      <dgm:spPr/>
      <dgm:t>
        <a:bodyPr/>
        <a:lstStyle/>
        <a:p>
          <a:endParaRPr lang="es-PE" sz="1200" b="1"/>
        </a:p>
      </dgm:t>
    </dgm:pt>
    <dgm:pt modelId="{639EDB8C-F77D-4F63-9650-D58C9DF512FA}" type="sibTrans" cxnId="{2CEB950C-24A2-4B26-A8F5-73A446BB0ED9}">
      <dgm:prSet/>
      <dgm:spPr/>
      <dgm:t>
        <a:bodyPr/>
        <a:lstStyle/>
        <a:p>
          <a:endParaRPr lang="es-PE" sz="1200" b="1"/>
        </a:p>
      </dgm:t>
    </dgm:pt>
    <dgm:pt modelId="{721CB412-367F-43C8-A8F1-9FC8D6F7E6C5}">
      <dgm:prSet phldrT="[Texto]" custT="1"/>
      <dgm:spPr>
        <a:solidFill>
          <a:srgbClr val="800000"/>
        </a:solidFill>
      </dgm:spPr>
      <dgm:t>
        <a:bodyPr/>
        <a:lstStyle/>
        <a:p>
          <a:endParaRPr lang="es-PE" sz="1050" b="1" dirty="0">
            <a:solidFill>
              <a:schemeClr val="bg1"/>
            </a:solidFill>
          </a:endParaRPr>
        </a:p>
      </dgm:t>
    </dgm:pt>
    <dgm:pt modelId="{DE541FC2-3A4B-48F9-BFD1-CB0D04F739D2}" type="parTrans" cxnId="{1221D43E-C1A0-4F4E-BD0F-EEB3E1A0ED2A}">
      <dgm:prSet/>
      <dgm:spPr/>
      <dgm:t>
        <a:bodyPr/>
        <a:lstStyle/>
        <a:p>
          <a:endParaRPr lang="es-PE" sz="1200" b="1"/>
        </a:p>
      </dgm:t>
    </dgm:pt>
    <dgm:pt modelId="{6865D46D-AF98-4286-AA22-12F015CE1931}" type="sibTrans" cxnId="{1221D43E-C1A0-4F4E-BD0F-EEB3E1A0ED2A}">
      <dgm:prSet/>
      <dgm:spPr/>
      <dgm:t>
        <a:bodyPr/>
        <a:lstStyle/>
        <a:p>
          <a:endParaRPr lang="es-PE" sz="1200" b="1"/>
        </a:p>
      </dgm:t>
    </dgm:pt>
    <dgm:pt modelId="{FB5BEE15-D6C1-47BF-BA20-4D6DF8CE5AB5}">
      <dgm:prSet phldrT="[Texto]" custT="1"/>
      <dgm:spPr>
        <a:solidFill>
          <a:srgbClr val="800000"/>
        </a:solidFill>
      </dgm:spPr>
      <dgm:t>
        <a:bodyPr/>
        <a:lstStyle/>
        <a:p>
          <a:endParaRPr lang="es-PE" sz="1050" b="1" dirty="0">
            <a:solidFill>
              <a:schemeClr val="bg1"/>
            </a:solidFill>
          </a:endParaRPr>
        </a:p>
      </dgm:t>
    </dgm:pt>
    <dgm:pt modelId="{7B8453DE-5781-4364-A5C9-ABBAB32B1F5F}" type="parTrans" cxnId="{E3C44C6B-FF4B-4F4F-B27E-118C1438A068}">
      <dgm:prSet/>
      <dgm:spPr/>
      <dgm:t>
        <a:bodyPr/>
        <a:lstStyle/>
        <a:p>
          <a:endParaRPr lang="es-PE" sz="1200" b="1"/>
        </a:p>
      </dgm:t>
    </dgm:pt>
    <dgm:pt modelId="{7AD15B69-543E-4C9D-BDB5-8B8F5BB5B4FC}" type="sibTrans" cxnId="{E3C44C6B-FF4B-4F4F-B27E-118C1438A068}">
      <dgm:prSet/>
      <dgm:spPr/>
      <dgm:t>
        <a:bodyPr/>
        <a:lstStyle/>
        <a:p>
          <a:endParaRPr lang="es-PE" sz="1200" b="1"/>
        </a:p>
      </dgm:t>
    </dgm:pt>
    <dgm:pt modelId="{6BB6C13D-609C-40E3-A813-DC58503EB6D8}">
      <dgm:prSet phldrT="[Texto]" custT="1"/>
      <dgm:spPr>
        <a:solidFill>
          <a:srgbClr val="800000"/>
        </a:solidFill>
      </dgm:spPr>
      <dgm:t>
        <a:bodyPr/>
        <a:lstStyle/>
        <a:p>
          <a:endParaRPr lang="es-PE" sz="1050" b="1" dirty="0">
            <a:solidFill>
              <a:schemeClr val="bg1"/>
            </a:solidFill>
          </a:endParaRPr>
        </a:p>
      </dgm:t>
    </dgm:pt>
    <dgm:pt modelId="{31067FFD-6611-402D-9B64-4FAE5CE195CC}" type="parTrans" cxnId="{5DAA4E3B-B765-4720-B61E-609BE48ACFE7}">
      <dgm:prSet/>
      <dgm:spPr/>
      <dgm:t>
        <a:bodyPr/>
        <a:lstStyle/>
        <a:p>
          <a:endParaRPr lang="es-PE" sz="1200" b="1"/>
        </a:p>
      </dgm:t>
    </dgm:pt>
    <dgm:pt modelId="{4E8C6B3B-B7D0-4D68-A72D-F0BC85409AC9}" type="sibTrans" cxnId="{5DAA4E3B-B765-4720-B61E-609BE48ACFE7}">
      <dgm:prSet/>
      <dgm:spPr/>
      <dgm:t>
        <a:bodyPr/>
        <a:lstStyle/>
        <a:p>
          <a:endParaRPr lang="es-PE" sz="1200" b="1"/>
        </a:p>
      </dgm:t>
    </dgm:pt>
    <dgm:pt modelId="{BF556960-55DD-48D1-A61C-8CF2A6612355}">
      <dgm:prSet custT="1"/>
      <dgm:spPr>
        <a:solidFill>
          <a:srgbClr val="800000"/>
        </a:solidFill>
      </dgm:spPr>
      <dgm:t>
        <a:bodyPr/>
        <a:lstStyle/>
        <a:p>
          <a:pPr algn="just"/>
          <a:r>
            <a:rPr lang="es-PE" sz="10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Crecientes desigualdades y persistentes conflictos sociales.</a:t>
          </a:r>
          <a:endParaRPr lang="es-PE" sz="1050" b="0" dirty="0">
            <a:solidFill>
              <a:schemeClr val="bg1"/>
            </a:solidFill>
          </a:endParaRPr>
        </a:p>
      </dgm:t>
    </dgm:pt>
    <dgm:pt modelId="{96173BB8-62E9-47BF-B612-A1F5B287B5CA}" type="parTrans" cxnId="{1EE55AA2-B357-40D4-99C2-36FA62C953D4}">
      <dgm:prSet/>
      <dgm:spPr/>
      <dgm:t>
        <a:bodyPr/>
        <a:lstStyle/>
        <a:p>
          <a:endParaRPr lang="es-PE" sz="1200" b="1"/>
        </a:p>
      </dgm:t>
    </dgm:pt>
    <dgm:pt modelId="{2A1DBD62-28B0-4351-B08E-708141A0CD39}" type="sibTrans" cxnId="{1EE55AA2-B357-40D4-99C2-36FA62C953D4}">
      <dgm:prSet/>
      <dgm:spPr/>
      <dgm:t>
        <a:bodyPr/>
        <a:lstStyle/>
        <a:p>
          <a:endParaRPr lang="es-PE" sz="1200" b="1"/>
        </a:p>
      </dgm:t>
    </dgm:pt>
    <dgm:pt modelId="{40E869D6-9B00-4E31-AB90-152F2CFD82C9}">
      <dgm:prSet custT="1"/>
      <dgm:spPr>
        <a:solidFill>
          <a:srgbClr val="800000"/>
        </a:solidFill>
      </dgm:spPr>
      <dgm:t>
        <a:bodyPr/>
        <a:lstStyle/>
        <a:p>
          <a:pPr algn="just"/>
          <a:r>
            <a:rPr lang="es-PE" sz="10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Cambios en el patrón de enfermedades y en el sistema de salud.</a:t>
          </a:r>
          <a:endParaRPr lang="es-PE" sz="1050" b="0" dirty="0">
            <a:solidFill>
              <a:schemeClr val="bg1"/>
            </a:solidFill>
          </a:endParaRPr>
        </a:p>
      </dgm:t>
    </dgm:pt>
    <dgm:pt modelId="{261BECE9-CEFE-418D-B19A-5B1F925AC86E}" type="parTrans" cxnId="{7D624685-B6EA-4FFA-A187-0B6CED10624C}">
      <dgm:prSet/>
      <dgm:spPr/>
      <dgm:t>
        <a:bodyPr/>
        <a:lstStyle/>
        <a:p>
          <a:endParaRPr lang="es-PE" sz="1200" b="1"/>
        </a:p>
      </dgm:t>
    </dgm:pt>
    <dgm:pt modelId="{FF15E453-0790-4A62-8B1E-6623EE2EAF15}" type="sibTrans" cxnId="{7D624685-B6EA-4FFA-A187-0B6CED10624C}">
      <dgm:prSet/>
      <dgm:spPr/>
      <dgm:t>
        <a:bodyPr/>
        <a:lstStyle/>
        <a:p>
          <a:endParaRPr lang="es-PE" sz="1200" b="1"/>
        </a:p>
      </dgm:t>
    </dgm:pt>
    <dgm:pt modelId="{D5A91A64-49A2-4D1D-8576-96234C5C68FC}">
      <dgm:prSet custT="1"/>
      <dgm:spPr>
        <a:solidFill>
          <a:srgbClr val="800000"/>
        </a:solidFill>
      </dgm:spPr>
      <dgm:t>
        <a:bodyPr/>
        <a:lstStyle/>
        <a:p>
          <a:pPr algn="just"/>
          <a:r>
            <a:rPr lang="es-PE" sz="10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Rápida urbanización global</a:t>
          </a:r>
          <a:r>
            <a:rPr lang="es-PE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PE" sz="1050" b="0" dirty="0">
            <a:solidFill>
              <a:schemeClr val="bg1"/>
            </a:solidFill>
          </a:endParaRPr>
        </a:p>
      </dgm:t>
    </dgm:pt>
    <dgm:pt modelId="{0AD8D187-B2BD-4836-A6DD-F354BA8DA411}" type="parTrans" cxnId="{5087A456-6C8F-4079-92DA-46B6AD1F028B}">
      <dgm:prSet/>
      <dgm:spPr/>
      <dgm:t>
        <a:bodyPr/>
        <a:lstStyle/>
        <a:p>
          <a:endParaRPr lang="es-PE" sz="1200" b="1"/>
        </a:p>
      </dgm:t>
    </dgm:pt>
    <dgm:pt modelId="{607928C4-6F6E-4A9E-9C0A-83C539506276}" type="sibTrans" cxnId="{5087A456-6C8F-4079-92DA-46B6AD1F028B}">
      <dgm:prSet/>
      <dgm:spPr/>
      <dgm:t>
        <a:bodyPr/>
        <a:lstStyle/>
        <a:p>
          <a:endParaRPr lang="es-PE" sz="1200" b="1"/>
        </a:p>
      </dgm:t>
    </dgm:pt>
    <dgm:pt modelId="{34E4E2AA-2515-48FA-A623-D99954F39B50}">
      <dgm:prSet phldrT="[Texto]" phldr="1" custT="1"/>
      <dgm:spPr>
        <a:solidFill>
          <a:srgbClr val="800000"/>
        </a:solidFill>
      </dgm:spPr>
      <dgm:t>
        <a:bodyPr/>
        <a:lstStyle/>
        <a:p>
          <a:endParaRPr lang="es-PE" sz="1050" b="1" dirty="0">
            <a:solidFill>
              <a:schemeClr val="bg1"/>
            </a:solidFill>
          </a:endParaRPr>
        </a:p>
      </dgm:t>
    </dgm:pt>
    <dgm:pt modelId="{C536C288-20FC-4923-90FB-5D44B3A9A819}" type="sibTrans" cxnId="{04E2995D-FFE5-4F6C-A860-C8230C67C425}">
      <dgm:prSet/>
      <dgm:spPr/>
      <dgm:t>
        <a:bodyPr/>
        <a:lstStyle/>
        <a:p>
          <a:endParaRPr lang="es-PE" sz="1200" b="1"/>
        </a:p>
      </dgm:t>
    </dgm:pt>
    <dgm:pt modelId="{7A0FC6F0-4440-402B-8E11-1163DBA9C868}" type="parTrans" cxnId="{04E2995D-FFE5-4F6C-A860-C8230C67C425}">
      <dgm:prSet/>
      <dgm:spPr/>
      <dgm:t>
        <a:bodyPr/>
        <a:lstStyle/>
        <a:p>
          <a:endParaRPr lang="es-PE" sz="1200" b="1"/>
        </a:p>
      </dgm:t>
    </dgm:pt>
    <dgm:pt modelId="{AC498DBE-468C-43E1-AAEF-CE7C351DE5A7}">
      <dgm:prSet custT="1"/>
      <dgm:spPr>
        <a:solidFill>
          <a:srgbClr val="800000"/>
        </a:solidFill>
      </dgm:spPr>
      <dgm:t>
        <a:bodyPr/>
        <a:lstStyle/>
        <a:p>
          <a:pPr algn="just"/>
          <a:r>
            <a:rPr lang="es-PE" sz="10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Envejecimiento de la población.</a:t>
          </a:r>
          <a:endParaRPr lang="es-PE" sz="1050" b="0" dirty="0">
            <a:solidFill>
              <a:schemeClr val="bg1"/>
            </a:solidFill>
          </a:endParaRPr>
        </a:p>
      </dgm:t>
    </dgm:pt>
    <dgm:pt modelId="{9F107B9C-D2EB-452A-8C96-E98F18B3694A}" type="parTrans" cxnId="{A5884717-B145-4E08-BD5B-B86C9A02FF40}">
      <dgm:prSet/>
      <dgm:spPr/>
      <dgm:t>
        <a:bodyPr/>
        <a:lstStyle/>
        <a:p>
          <a:endParaRPr lang="es-PE" sz="3200" b="1"/>
        </a:p>
      </dgm:t>
    </dgm:pt>
    <dgm:pt modelId="{39026352-850B-4198-A42C-E0E1C4DD46A0}" type="sibTrans" cxnId="{A5884717-B145-4E08-BD5B-B86C9A02FF40}">
      <dgm:prSet/>
      <dgm:spPr/>
      <dgm:t>
        <a:bodyPr/>
        <a:lstStyle/>
        <a:p>
          <a:endParaRPr lang="es-PE" sz="3200" b="1"/>
        </a:p>
      </dgm:t>
    </dgm:pt>
    <dgm:pt modelId="{A9B08ED0-2BE9-4113-B755-0AC68E71F181}">
      <dgm:prSet custT="1"/>
      <dgm:spPr>
        <a:solidFill>
          <a:srgbClr val="800000"/>
        </a:solidFill>
      </dgm:spPr>
      <dgm:t>
        <a:bodyPr/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"/>
          </a:pPr>
          <a:r>
            <a:rPr lang="es-PE" sz="1050" b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Crisis del liberalismo y de la globalización.</a:t>
          </a:r>
        </a:p>
      </dgm:t>
    </dgm:pt>
    <dgm:pt modelId="{DA9C6AEF-2A52-4CE7-8940-31FB5B37D98D}" type="parTrans" cxnId="{46084D96-1C94-4CDA-ACFC-7D86D84C1461}">
      <dgm:prSet/>
      <dgm:spPr/>
      <dgm:t>
        <a:bodyPr/>
        <a:lstStyle/>
        <a:p>
          <a:endParaRPr lang="es-PE"/>
        </a:p>
      </dgm:t>
    </dgm:pt>
    <dgm:pt modelId="{FA993999-A9D5-404B-8C3D-5856745DCA29}" type="sibTrans" cxnId="{46084D96-1C94-4CDA-ACFC-7D86D84C1461}">
      <dgm:prSet/>
      <dgm:spPr/>
      <dgm:t>
        <a:bodyPr/>
        <a:lstStyle/>
        <a:p>
          <a:endParaRPr lang="es-PE"/>
        </a:p>
      </dgm:t>
    </dgm:pt>
    <dgm:pt modelId="{AE7B448D-DBC6-4DA0-B88E-4C89EBEF4146}">
      <dgm:prSet custT="1"/>
      <dgm:spPr>
        <a:solidFill>
          <a:srgbClr val="800000"/>
        </a:solidFill>
      </dgm:spPr>
      <dgm:t>
        <a:bodyPr/>
        <a:lstStyle/>
        <a:p>
          <a:pPr algn="just"/>
          <a:r>
            <a:rPr lang="es-PE" sz="10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Acelerada innovación y desarrollo tecnológico</a:t>
          </a:r>
          <a:r>
            <a:rPr lang="es-PE" sz="1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PE" sz="1600" b="0" dirty="0">
            <a:solidFill>
              <a:schemeClr val="bg1"/>
            </a:solidFill>
          </a:endParaRPr>
        </a:p>
      </dgm:t>
    </dgm:pt>
    <dgm:pt modelId="{3AB3DCB0-FCE5-4B97-B9D1-A2501B80C0A4}" type="parTrans" cxnId="{3142E881-1EDF-49F7-A390-A94D6B273B94}">
      <dgm:prSet/>
      <dgm:spPr/>
      <dgm:t>
        <a:bodyPr/>
        <a:lstStyle/>
        <a:p>
          <a:endParaRPr lang="es-PE"/>
        </a:p>
      </dgm:t>
    </dgm:pt>
    <dgm:pt modelId="{B9A1D6A7-BA68-4D0E-A1CF-294BDF471FA6}" type="sibTrans" cxnId="{3142E881-1EDF-49F7-A390-A94D6B273B94}">
      <dgm:prSet/>
      <dgm:spPr/>
      <dgm:t>
        <a:bodyPr/>
        <a:lstStyle/>
        <a:p>
          <a:endParaRPr lang="es-PE"/>
        </a:p>
      </dgm:t>
    </dgm:pt>
    <dgm:pt modelId="{6FAF977E-6BD4-4A58-9AAE-3924411BCB74}">
      <dgm:prSet custT="1"/>
      <dgm:spPr>
        <a:solidFill>
          <a:srgbClr val="800000"/>
        </a:solidFill>
      </dgm:spPr>
      <dgm:t>
        <a:bodyPr/>
        <a:lstStyle/>
        <a:p>
          <a:pPr algn="just"/>
          <a:endParaRPr lang="es-PE" sz="1050" b="0" dirty="0">
            <a:solidFill>
              <a:schemeClr val="bg1"/>
            </a:solidFill>
          </a:endParaRPr>
        </a:p>
      </dgm:t>
    </dgm:pt>
    <dgm:pt modelId="{41A32FDD-CA23-4457-BEF7-127ABF4C88D4}" type="parTrans" cxnId="{EF60B09C-4489-4B27-93E1-FD78045F0D6D}">
      <dgm:prSet/>
      <dgm:spPr/>
      <dgm:t>
        <a:bodyPr/>
        <a:lstStyle/>
        <a:p>
          <a:endParaRPr lang="es-PE"/>
        </a:p>
      </dgm:t>
    </dgm:pt>
    <dgm:pt modelId="{E91462F8-6494-4ED2-A9EF-6B91DE126EC0}" type="sibTrans" cxnId="{EF60B09C-4489-4B27-93E1-FD78045F0D6D}">
      <dgm:prSet/>
      <dgm:spPr/>
      <dgm:t>
        <a:bodyPr/>
        <a:lstStyle/>
        <a:p>
          <a:endParaRPr lang="es-PE"/>
        </a:p>
      </dgm:t>
    </dgm:pt>
    <dgm:pt modelId="{ED031391-40E6-43D1-A45C-01DABF61A2A9}">
      <dgm:prSet custT="1"/>
      <dgm:spPr>
        <a:solidFill>
          <a:srgbClr val="800000"/>
        </a:solidFill>
      </dgm:spPr>
      <dgm:t>
        <a:bodyPr/>
        <a:lstStyle/>
        <a:p>
          <a:pPr algn="just"/>
          <a:endParaRPr lang="es-PE" sz="1050" b="0" dirty="0">
            <a:solidFill>
              <a:schemeClr val="bg1"/>
            </a:solidFill>
          </a:endParaRPr>
        </a:p>
      </dgm:t>
    </dgm:pt>
    <dgm:pt modelId="{4CF1C11A-8A7C-4B3D-867D-E0CFE6F83338}" type="parTrans" cxnId="{E61070C0-F5EC-441C-9CCB-B2B8AFDF07EC}">
      <dgm:prSet/>
      <dgm:spPr/>
      <dgm:t>
        <a:bodyPr/>
        <a:lstStyle/>
        <a:p>
          <a:endParaRPr lang="es-PE"/>
        </a:p>
      </dgm:t>
    </dgm:pt>
    <dgm:pt modelId="{7AEA4355-DEED-4FC0-A467-F6BA5A45B39C}" type="sibTrans" cxnId="{E61070C0-F5EC-441C-9CCB-B2B8AFDF07EC}">
      <dgm:prSet/>
      <dgm:spPr/>
      <dgm:t>
        <a:bodyPr/>
        <a:lstStyle/>
        <a:p>
          <a:endParaRPr lang="es-PE"/>
        </a:p>
      </dgm:t>
    </dgm:pt>
    <dgm:pt modelId="{B9FBE36F-B3E2-4E73-8EB8-0FB39EA4AF43}">
      <dgm:prSet custT="1"/>
      <dgm:spPr>
        <a:solidFill>
          <a:srgbClr val="800000"/>
        </a:solidFill>
      </dgm:spPr>
      <dgm:t>
        <a:bodyPr/>
        <a:lstStyle/>
        <a:p>
          <a:pPr algn="just"/>
          <a:r>
            <a:rPr lang="es-PE" sz="10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Mundo multipolar </a:t>
          </a:r>
          <a:endParaRPr lang="es-PE" sz="1050" b="0" dirty="0">
            <a:solidFill>
              <a:schemeClr val="bg1"/>
            </a:solidFill>
          </a:endParaRPr>
        </a:p>
      </dgm:t>
    </dgm:pt>
    <dgm:pt modelId="{0AD88198-BD15-4863-B404-685AC867B6B1}" type="parTrans" cxnId="{9B46C479-1688-40E6-B3CB-374D0D2CB45A}">
      <dgm:prSet/>
      <dgm:spPr/>
      <dgm:t>
        <a:bodyPr/>
        <a:lstStyle/>
        <a:p>
          <a:endParaRPr lang="es-PE"/>
        </a:p>
      </dgm:t>
    </dgm:pt>
    <dgm:pt modelId="{9396BE48-5509-434F-AF5C-E87705B7B012}" type="sibTrans" cxnId="{9B46C479-1688-40E6-B3CB-374D0D2CB45A}">
      <dgm:prSet/>
      <dgm:spPr/>
      <dgm:t>
        <a:bodyPr/>
        <a:lstStyle/>
        <a:p>
          <a:endParaRPr lang="es-PE"/>
        </a:p>
      </dgm:t>
    </dgm:pt>
    <dgm:pt modelId="{48AF91FB-8E7D-4DEB-8008-39B9729B1C0B}">
      <dgm:prSet custT="1"/>
      <dgm:spPr>
        <a:solidFill>
          <a:srgbClr val="800000"/>
        </a:solidFill>
      </dgm:spPr>
      <dgm:t>
        <a:bodyPr/>
        <a:lstStyle/>
        <a:p>
          <a:pPr algn="just"/>
          <a:endParaRPr lang="es-PE" sz="1050" b="0" dirty="0">
            <a:solidFill>
              <a:schemeClr val="bg1"/>
            </a:solidFill>
          </a:endParaRPr>
        </a:p>
      </dgm:t>
    </dgm:pt>
    <dgm:pt modelId="{57CBCA23-C485-4E56-ABF4-956E10CF74A6}" type="parTrans" cxnId="{969E3F83-C0AE-4E5B-9E44-0FBBFF796FFC}">
      <dgm:prSet/>
      <dgm:spPr/>
      <dgm:t>
        <a:bodyPr/>
        <a:lstStyle/>
        <a:p>
          <a:endParaRPr lang="es-PE"/>
        </a:p>
      </dgm:t>
    </dgm:pt>
    <dgm:pt modelId="{7A4049CA-056A-4DEA-BAE8-34915AF4BC5E}" type="sibTrans" cxnId="{969E3F83-C0AE-4E5B-9E44-0FBBFF796FFC}">
      <dgm:prSet/>
      <dgm:spPr/>
      <dgm:t>
        <a:bodyPr/>
        <a:lstStyle/>
        <a:p>
          <a:endParaRPr lang="es-PE"/>
        </a:p>
      </dgm:t>
    </dgm:pt>
    <dgm:pt modelId="{CE476D10-6C51-47B3-A542-9AA70894B5D9}" type="pres">
      <dgm:prSet presAssocID="{7D60A937-EA4C-4F8E-839F-D37CE72FC956}" presName="Name0" presStyleCnt="0">
        <dgm:presLayoutVars>
          <dgm:dir/>
          <dgm:animLvl val="lvl"/>
          <dgm:resizeHandles val="exact"/>
        </dgm:presLayoutVars>
      </dgm:prSet>
      <dgm:spPr/>
    </dgm:pt>
    <dgm:pt modelId="{5DE79129-070E-40A6-A1B5-363EA138E4CC}" type="pres">
      <dgm:prSet presAssocID="{67E7BAF4-93BD-4820-B283-C8B5EEE1F106}" presName="linNode" presStyleCnt="0"/>
      <dgm:spPr/>
    </dgm:pt>
    <dgm:pt modelId="{8095F6A5-1FD8-4154-9238-DE23723263BB}" type="pres">
      <dgm:prSet presAssocID="{67E7BAF4-93BD-4820-B283-C8B5EEE1F106}" presName="parentText" presStyleLbl="node1" presStyleIdx="0" presStyleCnt="9" custScaleX="187449">
        <dgm:presLayoutVars>
          <dgm:chMax val="1"/>
          <dgm:bulletEnabled val="1"/>
        </dgm:presLayoutVars>
      </dgm:prSet>
      <dgm:spPr/>
    </dgm:pt>
    <dgm:pt modelId="{DDD88539-3C35-45F6-8B93-4B9E215B4842}" type="pres">
      <dgm:prSet presAssocID="{67E7BAF4-93BD-4820-B283-C8B5EEE1F106}" presName="descendantText" presStyleLbl="alignAccFollowNode1" presStyleIdx="0" presStyleCnt="9" custScaleX="193066" custScaleY="75670">
        <dgm:presLayoutVars>
          <dgm:bulletEnabled val="1"/>
        </dgm:presLayoutVars>
      </dgm:prSet>
      <dgm:spPr/>
    </dgm:pt>
    <dgm:pt modelId="{A3F05A3F-EA88-4DBA-A400-EB8CB6B90C48}" type="pres">
      <dgm:prSet presAssocID="{3B4A212A-E3D8-4ECD-804D-D7DC299F7A17}" presName="sp" presStyleCnt="0"/>
      <dgm:spPr/>
    </dgm:pt>
    <dgm:pt modelId="{13B21DE3-71E7-4E15-8B42-9B5734457DBF}" type="pres">
      <dgm:prSet presAssocID="{34E4E2AA-2515-48FA-A623-D99954F39B50}" presName="linNode" presStyleCnt="0"/>
      <dgm:spPr/>
    </dgm:pt>
    <dgm:pt modelId="{55EDF7AD-1438-4600-A029-E05084C6E09B}" type="pres">
      <dgm:prSet presAssocID="{34E4E2AA-2515-48FA-A623-D99954F39B50}" presName="parentText" presStyleLbl="node1" presStyleIdx="1" presStyleCnt="9" custScaleX="143344">
        <dgm:presLayoutVars>
          <dgm:chMax val="1"/>
          <dgm:bulletEnabled val="1"/>
        </dgm:presLayoutVars>
      </dgm:prSet>
      <dgm:spPr/>
    </dgm:pt>
    <dgm:pt modelId="{25912BBB-E1C6-4C21-98C6-BD3B081D1744}" type="pres">
      <dgm:prSet presAssocID="{34E4E2AA-2515-48FA-A623-D99954F39B50}" presName="descendantText" presStyleLbl="alignAccFollowNode1" presStyleIdx="1" presStyleCnt="9" custScaleX="147804" custScaleY="77695">
        <dgm:presLayoutVars>
          <dgm:bulletEnabled val="1"/>
        </dgm:presLayoutVars>
      </dgm:prSet>
      <dgm:spPr/>
    </dgm:pt>
    <dgm:pt modelId="{73ED7CE0-195E-40C6-835A-B873220A22A8}" type="pres">
      <dgm:prSet presAssocID="{C536C288-20FC-4923-90FB-5D44B3A9A819}" presName="sp" presStyleCnt="0"/>
      <dgm:spPr/>
    </dgm:pt>
    <dgm:pt modelId="{826A5F9B-9FB5-4490-A713-9E9676923677}" type="pres">
      <dgm:prSet presAssocID="{721CB412-367F-43C8-A8F1-9FC8D6F7E6C5}" presName="linNode" presStyleCnt="0"/>
      <dgm:spPr/>
    </dgm:pt>
    <dgm:pt modelId="{67A9ED33-F12B-471D-8CCB-1DD2AD78894D}" type="pres">
      <dgm:prSet presAssocID="{721CB412-367F-43C8-A8F1-9FC8D6F7E6C5}" presName="parentText" presStyleLbl="node1" presStyleIdx="2" presStyleCnt="9" custScaleX="250821">
        <dgm:presLayoutVars>
          <dgm:chMax val="1"/>
          <dgm:bulletEnabled val="1"/>
        </dgm:presLayoutVars>
      </dgm:prSet>
      <dgm:spPr/>
    </dgm:pt>
    <dgm:pt modelId="{0AA5A938-966D-48A3-A9CB-CD186E9925D5}" type="pres">
      <dgm:prSet presAssocID="{721CB412-367F-43C8-A8F1-9FC8D6F7E6C5}" presName="descendantText" presStyleLbl="alignAccFollowNode1" presStyleIdx="2" presStyleCnt="9" custScaleX="256242" custScaleY="105735">
        <dgm:presLayoutVars>
          <dgm:bulletEnabled val="1"/>
        </dgm:presLayoutVars>
      </dgm:prSet>
      <dgm:spPr/>
    </dgm:pt>
    <dgm:pt modelId="{60D9DFDC-9033-423A-B783-31868EA26035}" type="pres">
      <dgm:prSet presAssocID="{6865D46D-AF98-4286-AA22-12F015CE1931}" presName="sp" presStyleCnt="0"/>
      <dgm:spPr/>
    </dgm:pt>
    <dgm:pt modelId="{030BC966-4E9A-4DEE-A890-69C8ADE072B4}" type="pres">
      <dgm:prSet presAssocID="{FB5BEE15-D6C1-47BF-BA20-4D6DF8CE5AB5}" presName="linNode" presStyleCnt="0"/>
      <dgm:spPr/>
    </dgm:pt>
    <dgm:pt modelId="{BB835B86-8BD6-4DD3-BD64-4DA86D412D9B}" type="pres">
      <dgm:prSet presAssocID="{FB5BEE15-D6C1-47BF-BA20-4D6DF8CE5AB5}" presName="parentText" presStyleLbl="node1" presStyleIdx="3" presStyleCnt="9">
        <dgm:presLayoutVars>
          <dgm:chMax val="1"/>
          <dgm:bulletEnabled val="1"/>
        </dgm:presLayoutVars>
      </dgm:prSet>
      <dgm:spPr/>
    </dgm:pt>
    <dgm:pt modelId="{470AA5E8-2952-43C5-ABA9-FA8D2C52DAF2}" type="pres">
      <dgm:prSet presAssocID="{FB5BEE15-D6C1-47BF-BA20-4D6DF8CE5AB5}" presName="descendantText" presStyleLbl="alignAccFollowNode1" presStyleIdx="3" presStyleCnt="9" custLinFactNeighborX="9239" custLinFactNeighborY="6200">
        <dgm:presLayoutVars>
          <dgm:bulletEnabled val="1"/>
        </dgm:presLayoutVars>
      </dgm:prSet>
      <dgm:spPr/>
    </dgm:pt>
    <dgm:pt modelId="{E95BB9B9-2582-4603-A26E-674DAD7463D4}" type="pres">
      <dgm:prSet presAssocID="{7AD15B69-543E-4C9D-BDB5-8B8F5BB5B4FC}" presName="sp" presStyleCnt="0"/>
      <dgm:spPr/>
    </dgm:pt>
    <dgm:pt modelId="{9C61C5A8-69FB-4F23-9318-29F8530E4570}" type="pres">
      <dgm:prSet presAssocID="{6BB6C13D-609C-40E3-A813-DC58503EB6D8}" presName="linNode" presStyleCnt="0"/>
      <dgm:spPr/>
    </dgm:pt>
    <dgm:pt modelId="{98DB47BF-4516-4FC5-BF36-2DE8546A8462}" type="pres">
      <dgm:prSet presAssocID="{6BB6C13D-609C-40E3-A813-DC58503EB6D8}" presName="parentText" presStyleLbl="node1" presStyleIdx="4" presStyleCnt="9">
        <dgm:presLayoutVars>
          <dgm:chMax val="1"/>
          <dgm:bulletEnabled val="1"/>
        </dgm:presLayoutVars>
      </dgm:prSet>
      <dgm:spPr/>
    </dgm:pt>
    <dgm:pt modelId="{FD285C99-24C6-4597-9BB6-AE9F1FC46C2B}" type="pres">
      <dgm:prSet presAssocID="{6BB6C13D-609C-40E3-A813-DC58503EB6D8}" presName="descendantText" presStyleLbl="alignAccFollowNode1" presStyleIdx="4" presStyleCnt="9">
        <dgm:presLayoutVars>
          <dgm:bulletEnabled val="1"/>
        </dgm:presLayoutVars>
      </dgm:prSet>
      <dgm:spPr/>
    </dgm:pt>
    <dgm:pt modelId="{62DB886E-CB12-4C38-A968-EBE525803E14}" type="pres">
      <dgm:prSet presAssocID="{4E8C6B3B-B7D0-4D68-A72D-F0BC85409AC9}" presName="sp" presStyleCnt="0"/>
      <dgm:spPr/>
    </dgm:pt>
    <dgm:pt modelId="{9609F2B0-D771-4851-929E-FF9D631BE65A}" type="pres">
      <dgm:prSet presAssocID="{E9DDECC7-41BA-496B-9EF7-CBF34739BD9A}" presName="linNode" presStyleCnt="0"/>
      <dgm:spPr/>
    </dgm:pt>
    <dgm:pt modelId="{1D60BE52-3CD4-4E1F-80E4-96E4B04CFD08}" type="pres">
      <dgm:prSet presAssocID="{E9DDECC7-41BA-496B-9EF7-CBF34739BD9A}" presName="parentText" presStyleLbl="node1" presStyleIdx="5" presStyleCnt="9">
        <dgm:presLayoutVars>
          <dgm:chMax val="1"/>
          <dgm:bulletEnabled val="1"/>
        </dgm:presLayoutVars>
      </dgm:prSet>
      <dgm:spPr/>
    </dgm:pt>
    <dgm:pt modelId="{6AEB3D51-4F4F-42A4-83EE-7566584E9FD3}" type="pres">
      <dgm:prSet presAssocID="{E9DDECC7-41BA-496B-9EF7-CBF34739BD9A}" presName="descendantText" presStyleLbl="alignAccFollowNode1" presStyleIdx="5" presStyleCnt="9">
        <dgm:presLayoutVars>
          <dgm:bulletEnabled val="1"/>
        </dgm:presLayoutVars>
      </dgm:prSet>
      <dgm:spPr/>
    </dgm:pt>
    <dgm:pt modelId="{3B131C56-33AB-42D6-B065-949EE5C3221E}" type="pres">
      <dgm:prSet presAssocID="{639EDB8C-F77D-4F63-9650-D58C9DF512FA}" presName="sp" presStyleCnt="0"/>
      <dgm:spPr/>
    </dgm:pt>
    <dgm:pt modelId="{B48C30E9-A4FE-4775-8429-68A52772961D}" type="pres">
      <dgm:prSet presAssocID="{ED031391-40E6-43D1-A45C-01DABF61A2A9}" presName="linNode" presStyleCnt="0"/>
      <dgm:spPr/>
    </dgm:pt>
    <dgm:pt modelId="{921AD413-9490-4AA1-A4B6-C65E5D5EDDC2}" type="pres">
      <dgm:prSet presAssocID="{ED031391-40E6-43D1-A45C-01DABF61A2A9}" presName="parentText" presStyleLbl="node1" presStyleIdx="6" presStyleCnt="9">
        <dgm:presLayoutVars>
          <dgm:chMax val="1"/>
          <dgm:bulletEnabled val="1"/>
        </dgm:presLayoutVars>
      </dgm:prSet>
      <dgm:spPr/>
    </dgm:pt>
    <dgm:pt modelId="{B7541343-1EED-4C76-8A06-43D337E6F1C1}" type="pres">
      <dgm:prSet presAssocID="{ED031391-40E6-43D1-A45C-01DABF61A2A9}" presName="descendantText" presStyleLbl="alignAccFollowNode1" presStyleIdx="6" presStyleCnt="9">
        <dgm:presLayoutVars>
          <dgm:bulletEnabled val="1"/>
        </dgm:presLayoutVars>
      </dgm:prSet>
      <dgm:spPr/>
    </dgm:pt>
    <dgm:pt modelId="{EB7300A8-0AA2-485C-9F17-4BDBA239112E}" type="pres">
      <dgm:prSet presAssocID="{7AEA4355-DEED-4FC0-A467-F6BA5A45B39C}" presName="sp" presStyleCnt="0"/>
      <dgm:spPr/>
    </dgm:pt>
    <dgm:pt modelId="{3B111D43-E017-4FE4-BDC2-04C9DA282AAF}" type="pres">
      <dgm:prSet presAssocID="{6FAF977E-6BD4-4A58-9AAE-3924411BCB74}" presName="linNode" presStyleCnt="0"/>
      <dgm:spPr/>
    </dgm:pt>
    <dgm:pt modelId="{0FCF4177-47C5-48E1-A13E-C72F96AA1282}" type="pres">
      <dgm:prSet presAssocID="{6FAF977E-6BD4-4A58-9AAE-3924411BCB74}" presName="parentText" presStyleLbl="node1" presStyleIdx="7" presStyleCnt="9">
        <dgm:presLayoutVars>
          <dgm:chMax val="1"/>
          <dgm:bulletEnabled val="1"/>
        </dgm:presLayoutVars>
      </dgm:prSet>
      <dgm:spPr/>
    </dgm:pt>
    <dgm:pt modelId="{D36E0A03-4224-4C63-9957-58857C0BFB75}" type="pres">
      <dgm:prSet presAssocID="{6FAF977E-6BD4-4A58-9AAE-3924411BCB74}" presName="descendantText" presStyleLbl="alignAccFollowNode1" presStyleIdx="7" presStyleCnt="9">
        <dgm:presLayoutVars>
          <dgm:bulletEnabled val="1"/>
        </dgm:presLayoutVars>
      </dgm:prSet>
      <dgm:spPr/>
    </dgm:pt>
    <dgm:pt modelId="{DDEC8A9B-EE4B-482D-BF56-345B99F5F036}" type="pres">
      <dgm:prSet presAssocID="{E91462F8-6494-4ED2-A9EF-6B91DE126EC0}" presName="sp" presStyleCnt="0"/>
      <dgm:spPr/>
    </dgm:pt>
    <dgm:pt modelId="{EAA6F410-51B0-4155-9BE2-149D71B9011E}" type="pres">
      <dgm:prSet presAssocID="{48AF91FB-8E7D-4DEB-8008-39B9729B1C0B}" presName="linNode" presStyleCnt="0"/>
      <dgm:spPr/>
    </dgm:pt>
    <dgm:pt modelId="{A004F71A-47D4-4BA1-BF81-A3D98499032E}" type="pres">
      <dgm:prSet presAssocID="{48AF91FB-8E7D-4DEB-8008-39B9729B1C0B}" presName="parentText" presStyleLbl="node1" presStyleIdx="8" presStyleCnt="9">
        <dgm:presLayoutVars>
          <dgm:chMax val="1"/>
          <dgm:bulletEnabled val="1"/>
        </dgm:presLayoutVars>
      </dgm:prSet>
      <dgm:spPr/>
    </dgm:pt>
    <dgm:pt modelId="{6167EEC7-3E6A-4D3D-A1DC-4394FC92DB6C}" type="pres">
      <dgm:prSet presAssocID="{48AF91FB-8E7D-4DEB-8008-39B9729B1C0B}" presName="descendantText" presStyleLbl="alignAccFollowNode1" presStyleIdx="8" presStyleCnt="9">
        <dgm:presLayoutVars>
          <dgm:bulletEnabled val="1"/>
        </dgm:presLayoutVars>
      </dgm:prSet>
      <dgm:spPr/>
    </dgm:pt>
  </dgm:ptLst>
  <dgm:cxnLst>
    <dgm:cxn modelId="{2CEB950C-24A2-4B26-A8F5-73A446BB0ED9}" srcId="{7D60A937-EA4C-4F8E-839F-D37CE72FC956}" destId="{E9DDECC7-41BA-496B-9EF7-CBF34739BD9A}" srcOrd="5" destOrd="0" parTransId="{D0DF6E09-BF25-46DC-A491-A16F547EB6E0}" sibTransId="{639EDB8C-F77D-4F63-9650-D58C9DF512FA}"/>
    <dgm:cxn modelId="{FE996414-D403-4920-B666-3F1C94997473}" type="presOf" srcId="{D5A91A64-49A2-4D1D-8576-96234C5C68FC}" destId="{FD285C99-24C6-4597-9BB6-AE9F1FC46C2B}" srcOrd="0" destOrd="0" presId="urn:microsoft.com/office/officeart/2005/8/layout/vList5"/>
    <dgm:cxn modelId="{CC974317-D30C-486F-8C15-402EBAED149C}" type="presOf" srcId="{6FAF977E-6BD4-4A58-9AAE-3924411BCB74}" destId="{0FCF4177-47C5-48E1-A13E-C72F96AA1282}" srcOrd="0" destOrd="0" presId="urn:microsoft.com/office/officeart/2005/8/layout/vList5"/>
    <dgm:cxn modelId="{A5884717-B145-4E08-BD5B-B86C9A02FF40}" srcId="{E9DDECC7-41BA-496B-9EF7-CBF34739BD9A}" destId="{AC498DBE-468C-43E1-AAEF-CE7C351DE5A7}" srcOrd="0" destOrd="0" parTransId="{9F107B9C-D2EB-452A-8C96-E98F18B3694A}" sibTransId="{39026352-850B-4198-A42C-E0E1C4DD46A0}"/>
    <dgm:cxn modelId="{A995E617-B6A6-4718-8E24-8BBD45DF6B52}" type="presOf" srcId="{34E4E2AA-2515-48FA-A623-D99954F39B50}" destId="{55EDF7AD-1438-4600-A029-E05084C6E09B}" srcOrd="0" destOrd="0" presId="urn:microsoft.com/office/officeart/2005/8/layout/vList5"/>
    <dgm:cxn modelId="{1E3A6D24-1F71-49DB-B036-2A89CD90CC78}" type="presOf" srcId="{67E7BAF4-93BD-4820-B283-C8B5EEE1F106}" destId="{8095F6A5-1FD8-4154-9238-DE23723263BB}" srcOrd="0" destOrd="0" presId="urn:microsoft.com/office/officeart/2005/8/layout/vList5"/>
    <dgm:cxn modelId="{87FBA935-56B3-4FBA-B262-42090189EACC}" srcId="{67E7BAF4-93BD-4820-B283-C8B5EEE1F106}" destId="{CAD8DF54-B2E8-4ED2-9C20-B7108808CD35}" srcOrd="0" destOrd="0" parTransId="{5B26A623-B325-4B02-9F78-6EBEC56A999E}" sibTransId="{57EE3BD8-B4E0-4EC1-A89A-59E5C0C1AF30}"/>
    <dgm:cxn modelId="{5DAA4E3B-B765-4720-B61E-609BE48ACFE7}" srcId="{7D60A937-EA4C-4F8E-839F-D37CE72FC956}" destId="{6BB6C13D-609C-40E3-A813-DC58503EB6D8}" srcOrd="4" destOrd="0" parTransId="{31067FFD-6611-402D-9B64-4FAE5CE195CC}" sibTransId="{4E8C6B3B-B7D0-4D68-A72D-F0BC85409AC9}"/>
    <dgm:cxn modelId="{848A5A3B-EF32-4157-BE9C-0325AEE81212}" type="presOf" srcId="{6BB6C13D-609C-40E3-A813-DC58503EB6D8}" destId="{98DB47BF-4516-4FC5-BF36-2DE8546A8462}" srcOrd="0" destOrd="0" presId="urn:microsoft.com/office/officeart/2005/8/layout/vList5"/>
    <dgm:cxn modelId="{1221D43E-C1A0-4F4E-BD0F-EEB3E1A0ED2A}" srcId="{7D60A937-EA4C-4F8E-839F-D37CE72FC956}" destId="{721CB412-367F-43C8-A8F1-9FC8D6F7E6C5}" srcOrd="2" destOrd="0" parTransId="{DE541FC2-3A4B-48F9-BFD1-CB0D04F739D2}" sibTransId="{6865D46D-AF98-4286-AA22-12F015CE1931}"/>
    <dgm:cxn modelId="{887D773F-B093-4C63-A2C3-05A71F22AB07}" type="presOf" srcId="{CAD8DF54-B2E8-4ED2-9C20-B7108808CD35}" destId="{DDD88539-3C35-45F6-8B93-4B9E215B4842}" srcOrd="0" destOrd="0" presId="urn:microsoft.com/office/officeart/2005/8/layout/vList5"/>
    <dgm:cxn modelId="{04E2995D-FFE5-4F6C-A860-C8230C67C425}" srcId="{7D60A937-EA4C-4F8E-839F-D37CE72FC956}" destId="{34E4E2AA-2515-48FA-A623-D99954F39B50}" srcOrd="1" destOrd="0" parTransId="{7A0FC6F0-4440-402B-8E11-1163DBA9C868}" sibTransId="{C536C288-20FC-4923-90FB-5D44B3A9A819}"/>
    <dgm:cxn modelId="{A4D1985F-F53F-44B1-A802-C3FD5A784CBD}" type="presOf" srcId="{40E869D6-9B00-4E31-AB90-152F2CFD82C9}" destId="{470AA5E8-2952-43C5-ABA9-FA8D2C52DAF2}" srcOrd="0" destOrd="0" presId="urn:microsoft.com/office/officeart/2005/8/layout/vList5"/>
    <dgm:cxn modelId="{E3C44C6B-FF4B-4F4F-B27E-118C1438A068}" srcId="{7D60A937-EA4C-4F8E-839F-D37CE72FC956}" destId="{FB5BEE15-D6C1-47BF-BA20-4D6DF8CE5AB5}" srcOrd="3" destOrd="0" parTransId="{7B8453DE-5781-4364-A5C9-ABBAB32B1F5F}" sibTransId="{7AD15B69-543E-4C9D-BDB5-8B8F5BB5B4FC}"/>
    <dgm:cxn modelId="{6434764B-4A45-46BD-A72F-A69E248FDA9E}" type="presOf" srcId="{7D60A937-EA4C-4F8E-839F-D37CE72FC956}" destId="{CE476D10-6C51-47B3-A542-9AA70894B5D9}" srcOrd="0" destOrd="0" presId="urn:microsoft.com/office/officeart/2005/8/layout/vList5"/>
    <dgm:cxn modelId="{5087A456-6C8F-4079-92DA-46B6AD1F028B}" srcId="{6BB6C13D-609C-40E3-A813-DC58503EB6D8}" destId="{D5A91A64-49A2-4D1D-8576-96234C5C68FC}" srcOrd="0" destOrd="0" parTransId="{0AD8D187-B2BD-4836-A6DD-F354BA8DA411}" sibTransId="{607928C4-6F6E-4A9E-9C0A-83C539506276}"/>
    <dgm:cxn modelId="{D136A776-87F9-467C-9F48-E89FA4029FF4}" type="presOf" srcId="{E9DDECC7-41BA-496B-9EF7-CBF34739BD9A}" destId="{1D60BE52-3CD4-4E1F-80E4-96E4B04CFD08}" srcOrd="0" destOrd="0" presId="urn:microsoft.com/office/officeart/2005/8/layout/vList5"/>
    <dgm:cxn modelId="{630ACD57-7980-442F-94F9-2AC2DE9EF2C6}" type="presOf" srcId="{BF556960-55DD-48D1-A61C-8CF2A6612355}" destId="{0AA5A938-966D-48A3-A9CB-CD186E9925D5}" srcOrd="0" destOrd="0" presId="urn:microsoft.com/office/officeart/2005/8/layout/vList5"/>
    <dgm:cxn modelId="{9B46C479-1688-40E6-B3CB-374D0D2CB45A}" srcId="{6FAF977E-6BD4-4A58-9AAE-3924411BCB74}" destId="{B9FBE36F-B3E2-4E73-8EB8-0FB39EA4AF43}" srcOrd="0" destOrd="0" parTransId="{0AD88198-BD15-4863-B404-685AC867B6B1}" sibTransId="{9396BE48-5509-434F-AF5C-E87705B7B012}"/>
    <dgm:cxn modelId="{3142E881-1EDF-49F7-A390-A94D6B273B94}" srcId="{48AF91FB-8E7D-4DEB-8008-39B9729B1C0B}" destId="{AE7B448D-DBC6-4DA0-B88E-4C89EBEF4146}" srcOrd="0" destOrd="0" parTransId="{3AB3DCB0-FCE5-4B97-B9D1-A2501B80C0A4}" sibTransId="{B9A1D6A7-BA68-4D0E-A1CF-294BDF471FA6}"/>
    <dgm:cxn modelId="{969E3F83-C0AE-4E5B-9E44-0FBBFF796FFC}" srcId="{7D60A937-EA4C-4F8E-839F-D37CE72FC956}" destId="{48AF91FB-8E7D-4DEB-8008-39B9729B1C0B}" srcOrd="8" destOrd="0" parTransId="{57CBCA23-C485-4E56-ABF4-956E10CF74A6}" sibTransId="{7A4049CA-056A-4DEA-BAE8-34915AF4BC5E}"/>
    <dgm:cxn modelId="{7D624685-B6EA-4FFA-A187-0B6CED10624C}" srcId="{FB5BEE15-D6C1-47BF-BA20-4D6DF8CE5AB5}" destId="{40E869D6-9B00-4E31-AB90-152F2CFD82C9}" srcOrd="0" destOrd="0" parTransId="{261BECE9-CEFE-418D-B19A-5B1F925AC86E}" sibTransId="{FF15E453-0790-4A62-8B1E-6623EE2EAF15}"/>
    <dgm:cxn modelId="{7BA2C68B-8A98-4465-B8CF-E4F77C0A5640}" type="presOf" srcId="{FB5BEE15-D6C1-47BF-BA20-4D6DF8CE5AB5}" destId="{BB835B86-8BD6-4DD3-BD64-4DA86D412D9B}" srcOrd="0" destOrd="0" presId="urn:microsoft.com/office/officeart/2005/8/layout/vList5"/>
    <dgm:cxn modelId="{0F193490-FA81-464B-A5B3-92E8F9E3B710}" type="presOf" srcId="{721CB412-367F-43C8-A8F1-9FC8D6F7E6C5}" destId="{67A9ED33-F12B-471D-8CCB-1DD2AD78894D}" srcOrd="0" destOrd="0" presId="urn:microsoft.com/office/officeart/2005/8/layout/vList5"/>
    <dgm:cxn modelId="{46084D96-1C94-4CDA-ACFC-7D86D84C1461}" srcId="{ED031391-40E6-43D1-A45C-01DABF61A2A9}" destId="{A9B08ED0-2BE9-4113-B755-0AC68E71F181}" srcOrd="0" destOrd="0" parTransId="{DA9C6AEF-2A52-4CE7-8940-31FB5B37D98D}" sibTransId="{FA993999-A9D5-404B-8C3D-5856745DCA29}"/>
    <dgm:cxn modelId="{3FB9039C-E7E2-4FE2-9975-56AFCFF6C0AD}" type="presOf" srcId="{B9FBE36F-B3E2-4E73-8EB8-0FB39EA4AF43}" destId="{D36E0A03-4224-4C63-9957-58857C0BFB75}" srcOrd="0" destOrd="0" presId="urn:microsoft.com/office/officeart/2005/8/layout/vList5"/>
    <dgm:cxn modelId="{EF60B09C-4489-4B27-93E1-FD78045F0D6D}" srcId="{7D60A937-EA4C-4F8E-839F-D37CE72FC956}" destId="{6FAF977E-6BD4-4A58-9AAE-3924411BCB74}" srcOrd="7" destOrd="0" parTransId="{41A32FDD-CA23-4457-BEF7-127ABF4C88D4}" sibTransId="{E91462F8-6494-4ED2-A9EF-6B91DE126EC0}"/>
    <dgm:cxn modelId="{DEFDFE9E-03D7-466B-B524-1F2A19A3EBAB}" type="presOf" srcId="{AC498DBE-468C-43E1-AAEF-CE7C351DE5A7}" destId="{6AEB3D51-4F4F-42A4-83EE-7566584E9FD3}" srcOrd="0" destOrd="0" presId="urn:microsoft.com/office/officeart/2005/8/layout/vList5"/>
    <dgm:cxn modelId="{7D41099F-EFAE-420F-BDE5-8233942EF932}" type="presOf" srcId="{40AB014C-99E8-40DD-93C8-A8E904B04E93}" destId="{25912BBB-E1C6-4C21-98C6-BD3B081D1744}" srcOrd="0" destOrd="0" presId="urn:microsoft.com/office/officeart/2005/8/layout/vList5"/>
    <dgm:cxn modelId="{D125B0A0-840A-4BE1-B4B0-B2D865F6DC80}" type="presOf" srcId="{A9B08ED0-2BE9-4113-B755-0AC68E71F181}" destId="{B7541343-1EED-4C76-8A06-43D337E6F1C1}" srcOrd="0" destOrd="0" presId="urn:microsoft.com/office/officeart/2005/8/layout/vList5"/>
    <dgm:cxn modelId="{1EE55AA2-B357-40D4-99C2-36FA62C953D4}" srcId="{721CB412-367F-43C8-A8F1-9FC8D6F7E6C5}" destId="{BF556960-55DD-48D1-A61C-8CF2A6612355}" srcOrd="0" destOrd="0" parTransId="{96173BB8-62E9-47BF-B612-A1F5B287B5CA}" sibTransId="{2A1DBD62-28B0-4351-B08E-708141A0CD39}"/>
    <dgm:cxn modelId="{7E8C76B2-F361-4CE4-B727-92616D940567}" type="presOf" srcId="{AE7B448D-DBC6-4DA0-B88E-4C89EBEF4146}" destId="{6167EEC7-3E6A-4D3D-A1DC-4394FC92DB6C}" srcOrd="0" destOrd="0" presId="urn:microsoft.com/office/officeart/2005/8/layout/vList5"/>
    <dgm:cxn modelId="{77C3AABB-A8F3-4F9B-A7A3-1AAA5A4E4824}" type="presOf" srcId="{48AF91FB-8E7D-4DEB-8008-39B9729B1C0B}" destId="{A004F71A-47D4-4BA1-BF81-A3D98499032E}" srcOrd="0" destOrd="0" presId="urn:microsoft.com/office/officeart/2005/8/layout/vList5"/>
    <dgm:cxn modelId="{E61070C0-F5EC-441C-9CCB-B2B8AFDF07EC}" srcId="{7D60A937-EA4C-4F8E-839F-D37CE72FC956}" destId="{ED031391-40E6-43D1-A45C-01DABF61A2A9}" srcOrd="6" destOrd="0" parTransId="{4CF1C11A-8A7C-4B3D-867D-E0CFE6F83338}" sibTransId="{7AEA4355-DEED-4FC0-A467-F6BA5A45B39C}"/>
    <dgm:cxn modelId="{8B44F4DF-FD18-421C-9D51-C688C255F26A}" type="presOf" srcId="{ED031391-40E6-43D1-A45C-01DABF61A2A9}" destId="{921AD413-9490-4AA1-A4B6-C65E5D5EDDC2}" srcOrd="0" destOrd="0" presId="urn:microsoft.com/office/officeart/2005/8/layout/vList5"/>
    <dgm:cxn modelId="{CBA5F9E7-8C79-430F-9ECD-FC43E62F2FF6}" srcId="{34E4E2AA-2515-48FA-A623-D99954F39B50}" destId="{40AB014C-99E8-40DD-93C8-A8E904B04E93}" srcOrd="0" destOrd="0" parTransId="{89B5152E-AA92-4D1C-A75A-6A6B94F5C639}" sibTransId="{C104C64B-2CEC-4F3D-8E20-DDB0C15A8744}"/>
    <dgm:cxn modelId="{5B4643F9-9792-497C-A218-E9723243922D}" srcId="{7D60A937-EA4C-4F8E-839F-D37CE72FC956}" destId="{67E7BAF4-93BD-4820-B283-C8B5EEE1F106}" srcOrd="0" destOrd="0" parTransId="{3D66DCB4-5F12-427C-A588-52DD3A1ADEFE}" sibTransId="{3B4A212A-E3D8-4ECD-804D-D7DC299F7A17}"/>
    <dgm:cxn modelId="{DBCE7BA3-FF5A-4723-9CAF-59FA77EAC2A1}" type="presParOf" srcId="{CE476D10-6C51-47B3-A542-9AA70894B5D9}" destId="{5DE79129-070E-40A6-A1B5-363EA138E4CC}" srcOrd="0" destOrd="0" presId="urn:microsoft.com/office/officeart/2005/8/layout/vList5"/>
    <dgm:cxn modelId="{F7AFEFC4-9FCE-4534-94E7-E53EB605ED53}" type="presParOf" srcId="{5DE79129-070E-40A6-A1B5-363EA138E4CC}" destId="{8095F6A5-1FD8-4154-9238-DE23723263BB}" srcOrd="0" destOrd="0" presId="urn:microsoft.com/office/officeart/2005/8/layout/vList5"/>
    <dgm:cxn modelId="{43324CC1-A5CD-4E3F-BDAC-2E3BDC5C9096}" type="presParOf" srcId="{5DE79129-070E-40A6-A1B5-363EA138E4CC}" destId="{DDD88539-3C35-45F6-8B93-4B9E215B4842}" srcOrd="1" destOrd="0" presId="urn:microsoft.com/office/officeart/2005/8/layout/vList5"/>
    <dgm:cxn modelId="{3446628A-776B-4869-B259-0DDBBEBDAD95}" type="presParOf" srcId="{CE476D10-6C51-47B3-A542-9AA70894B5D9}" destId="{A3F05A3F-EA88-4DBA-A400-EB8CB6B90C48}" srcOrd="1" destOrd="0" presId="urn:microsoft.com/office/officeart/2005/8/layout/vList5"/>
    <dgm:cxn modelId="{E6F38BA9-7925-4DFE-8F0D-497D50C8DFB7}" type="presParOf" srcId="{CE476D10-6C51-47B3-A542-9AA70894B5D9}" destId="{13B21DE3-71E7-4E15-8B42-9B5734457DBF}" srcOrd="2" destOrd="0" presId="urn:microsoft.com/office/officeart/2005/8/layout/vList5"/>
    <dgm:cxn modelId="{4803AE05-5276-412E-AAD9-789669C426D8}" type="presParOf" srcId="{13B21DE3-71E7-4E15-8B42-9B5734457DBF}" destId="{55EDF7AD-1438-4600-A029-E05084C6E09B}" srcOrd="0" destOrd="0" presId="urn:microsoft.com/office/officeart/2005/8/layout/vList5"/>
    <dgm:cxn modelId="{17097623-FC74-48EC-8423-6F1D7CA8F896}" type="presParOf" srcId="{13B21DE3-71E7-4E15-8B42-9B5734457DBF}" destId="{25912BBB-E1C6-4C21-98C6-BD3B081D1744}" srcOrd="1" destOrd="0" presId="urn:microsoft.com/office/officeart/2005/8/layout/vList5"/>
    <dgm:cxn modelId="{906FA9BF-4431-4E01-8AD1-6A5F4B03B85E}" type="presParOf" srcId="{CE476D10-6C51-47B3-A542-9AA70894B5D9}" destId="{73ED7CE0-195E-40C6-835A-B873220A22A8}" srcOrd="3" destOrd="0" presId="urn:microsoft.com/office/officeart/2005/8/layout/vList5"/>
    <dgm:cxn modelId="{7E84A30C-C028-481C-969D-4393E347EA6B}" type="presParOf" srcId="{CE476D10-6C51-47B3-A542-9AA70894B5D9}" destId="{826A5F9B-9FB5-4490-A713-9E9676923677}" srcOrd="4" destOrd="0" presId="urn:microsoft.com/office/officeart/2005/8/layout/vList5"/>
    <dgm:cxn modelId="{057F0D5D-CC8A-45FD-97B8-8446073E5CDA}" type="presParOf" srcId="{826A5F9B-9FB5-4490-A713-9E9676923677}" destId="{67A9ED33-F12B-471D-8CCB-1DD2AD78894D}" srcOrd="0" destOrd="0" presId="urn:microsoft.com/office/officeart/2005/8/layout/vList5"/>
    <dgm:cxn modelId="{E13B4108-648A-4FDF-AB38-667F09AC98EC}" type="presParOf" srcId="{826A5F9B-9FB5-4490-A713-9E9676923677}" destId="{0AA5A938-966D-48A3-A9CB-CD186E9925D5}" srcOrd="1" destOrd="0" presId="urn:microsoft.com/office/officeart/2005/8/layout/vList5"/>
    <dgm:cxn modelId="{7CDD7CB3-4CE7-4782-8582-C1B21D51BE03}" type="presParOf" srcId="{CE476D10-6C51-47B3-A542-9AA70894B5D9}" destId="{60D9DFDC-9033-423A-B783-31868EA26035}" srcOrd="5" destOrd="0" presId="urn:microsoft.com/office/officeart/2005/8/layout/vList5"/>
    <dgm:cxn modelId="{77F750CC-1CF0-495A-ABF5-3DE33E16EAE9}" type="presParOf" srcId="{CE476D10-6C51-47B3-A542-9AA70894B5D9}" destId="{030BC966-4E9A-4DEE-A890-69C8ADE072B4}" srcOrd="6" destOrd="0" presId="urn:microsoft.com/office/officeart/2005/8/layout/vList5"/>
    <dgm:cxn modelId="{3008C45C-6B0F-4C58-B0D6-04F1F714A8F7}" type="presParOf" srcId="{030BC966-4E9A-4DEE-A890-69C8ADE072B4}" destId="{BB835B86-8BD6-4DD3-BD64-4DA86D412D9B}" srcOrd="0" destOrd="0" presId="urn:microsoft.com/office/officeart/2005/8/layout/vList5"/>
    <dgm:cxn modelId="{CCEEB9BF-51E8-4CB7-B30E-ED280D5C4811}" type="presParOf" srcId="{030BC966-4E9A-4DEE-A890-69C8ADE072B4}" destId="{470AA5E8-2952-43C5-ABA9-FA8D2C52DAF2}" srcOrd="1" destOrd="0" presId="urn:microsoft.com/office/officeart/2005/8/layout/vList5"/>
    <dgm:cxn modelId="{726B6433-31E2-4D56-AE09-0F8A7220B3DB}" type="presParOf" srcId="{CE476D10-6C51-47B3-A542-9AA70894B5D9}" destId="{E95BB9B9-2582-4603-A26E-674DAD7463D4}" srcOrd="7" destOrd="0" presId="urn:microsoft.com/office/officeart/2005/8/layout/vList5"/>
    <dgm:cxn modelId="{8EDD9661-70F2-4266-9062-3B78BEC7A2D3}" type="presParOf" srcId="{CE476D10-6C51-47B3-A542-9AA70894B5D9}" destId="{9C61C5A8-69FB-4F23-9318-29F8530E4570}" srcOrd="8" destOrd="0" presId="urn:microsoft.com/office/officeart/2005/8/layout/vList5"/>
    <dgm:cxn modelId="{A6CAC53B-5BDC-4E4B-89D7-E1A918887D1B}" type="presParOf" srcId="{9C61C5A8-69FB-4F23-9318-29F8530E4570}" destId="{98DB47BF-4516-4FC5-BF36-2DE8546A8462}" srcOrd="0" destOrd="0" presId="urn:microsoft.com/office/officeart/2005/8/layout/vList5"/>
    <dgm:cxn modelId="{B0AED439-E361-4A9C-A51B-68432A83BE22}" type="presParOf" srcId="{9C61C5A8-69FB-4F23-9318-29F8530E4570}" destId="{FD285C99-24C6-4597-9BB6-AE9F1FC46C2B}" srcOrd="1" destOrd="0" presId="urn:microsoft.com/office/officeart/2005/8/layout/vList5"/>
    <dgm:cxn modelId="{D47A9417-17B1-474E-9955-FED0645EB0EE}" type="presParOf" srcId="{CE476D10-6C51-47B3-A542-9AA70894B5D9}" destId="{62DB886E-CB12-4C38-A968-EBE525803E14}" srcOrd="9" destOrd="0" presId="urn:microsoft.com/office/officeart/2005/8/layout/vList5"/>
    <dgm:cxn modelId="{40889E9C-DD4E-45E5-8518-3AABD057F37E}" type="presParOf" srcId="{CE476D10-6C51-47B3-A542-9AA70894B5D9}" destId="{9609F2B0-D771-4851-929E-FF9D631BE65A}" srcOrd="10" destOrd="0" presId="urn:microsoft.com/office/officeart/2005/8/layout/vList5"/>
    <dgm:cxn modelId="{580391E0-DEB5-488E-8793-8A2A8B8133AB}" type="presParOf" srcId="{9609F2B0-D771-4851-929E-FF9D631BE65A}" destId="{1D60BE52-3CD4-4E1F-80E4-96E4B04CFD08}" srcOrd="0" destOrd="0" presId="urn:microsoft.com/office/officeart/2005/8/layout/vList5"/>
    <dgm:cxn modelId="{092EE2EF-FED1-41B9-A6E4-781BDC8F8290}" type="presParOf" srcId="{9609F2B0-D771-4851-929E-FF9D631BE65A}" destId="{6AEB3D51-4F4F-42A4-83EE-7566584E9FD3}" srcOrd="1" destOrd="0" presId="urn:microsoft.com/office/officeart/2005/8/layout/vList5"/>
    <dgm:cxn modelId="{8AA23009-4AE1-4147-9318-47BF4111B8E8}" type="presParOf" srcId="{CE476D10-6C51-47B3-A542-9AA70894B5D9}" destId="{3B131C56-33AB-42D6-B065-949EE5C3221E}" srcOrd="11" destOrd="0" presId="urn:microsoft.com/office/officeart/2005/8/layout/vList5"/>
    <dgm:cxn modelId="{04D59BB8-481E-42B0-B757-46A765DF9944}" type="presParOf" srcId="{CE476D10-6C51-47B3-A542-9AA70894B5D9}" destId="{B48C30E9-A4FE-4775-8429-68A52772961D}" srcOrd="12" destOrd="0" presId="urn:microsoft.com/office/officeart/2005/8/layout/vList5"/>
    <dgm:cxn modelId="{243427E4-303B-46F3-9512-0EA7E47C8CAF}" type="presParOf" srcId="{B48C30E9-A4FE-4775-8429-68A52772961D}" destId="{921AD413-9490-4AA1-A4B6-C65E5D5EDDC2}" srcOrd="0" destOrd="0" presId="urn:microsoft.com/office/officeart/2005/8/layout/vList5"/>
    <dgm:cxn modelId="{CFB202BF-E955-4A70-B22D-D0A847E9C203}" type="presParOf" srcId="{B48C30E9-A4FE-4775-8429-68A52772961D}" destId="{B7541343-1EED-4C76-8A06-43D337E6F1C1}" srcOrd="1" destOrd="0" presId="urn:microsoft.com/office/officeart/2005/8/layout/vList5"/>
    <dgm:cxn modelId="{978B8628-FE44-4146-BC01-9EED70C2477E}" type="presParOf" srcId="{CE476D10-6C51-47B3-A542-9AA70894B5D9}" destId="{EB7300A8-0AA2-485C-9F17-4BDBA239112E}" srcOrd="13" destOrd="0" presId="urn:microsoft.com/office/officeart/2005/8/layout/vList5"/>
    <dgm:cxn modelId="{E5C0DD42-E73B-464C-B906-503EA81B61E6}" type="presParOf" srcId="{CE476D10-6C51-47B3-A542-9AA70894B5D9}" destId="{3B111D43-E017-4FE4-BDC2-04C9DA282AAF}" srcOrd="14" destOrd="0" presId="urn:microsoft.com/office/officeart/2005/8/layout/vList5"/>
    <dgm:cxn modelId="{436EA378-C268-40E3-8763-2D9D2DFAC461}" type="presParOf" srcId="{3B111D43-E017-4FE4-BDC2-04C9DA282AAF}" destId="{0FCF4177-47C5-48E1-A13E-C72F96AA1282}" srcOrd="0" destOrd="0" presId="urn:microsoft.com/office/officeart/2005/8/layout/vList5"/>
    <dgm:cxn modelId="{D67A6475-346B-4DAA-ABF9-EFA42CB52F73}" type="presParOf" srcId="{3B111D43-E017-4FE4-BDC2-04C9DA282AAF}" destId="{D36E0A03-4224-4C63-9957-58857C0BFB75}" srcOrd="1" destOrd="0" presId="urn:microsoft.com/office/officeart/2005/8/layout/vList5"/>
    <dgm:cxn modelId="{7D38F7EE-EDFB-4157-84DB-0528929AEDEB}" type="presParOf" srcId="{CE476D10-6C51-47B3-A542-9AA70894B5D9}" destId="{DDEC8A9B-EE4B-482D-BF56-345B99F5F036}" srcOrd="15" destOrd="0" presId="urn:microsoft.com/office/officeart/2005/8/layout/vList5"/>
    <dgm:cxn modelId="{DA1521F0-80D4-47C5-A966-F06215919149}" type="presParOf" srcId="{CE476D10-6C51-47B3-A542-9AA70894B5D9}" destId="{EAA6F410-51B0-4155-9BE2-149D71B9011E}" srcOrd="16" destOrd="0" presId="urn:microsoft.com/office/officeart/2005/8/layout/vList5"/>
    <dgm:cxn modelId="{8EEBB7F5-843F-4F3E-A0B7-1B2A61FACC0F}" type="presParOf" srcId="{EAA6F410-51B0-4155-9BE2-149D71B9011E}" destId="{A004F71A-47D4-4BA1-BF81-A3D98499032E}" srcOrd="0" destOrd="0" presId="urn:microsoft.com/office/officeart/2005/8/layout/vList5"/>
    <dgm:cxn modelId="{DF762B56-1F86-47EB-897D-F40BFE87D7D9}" type="presParOf" srcId="{EAA6F410-51B0-4155-9BE2-149D71B9011E}" destId="{6167EEC7-3E6A-4D3D-A1DC-4394FC92DB6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0F2607-4939-4150-984C-900C7FA69E8A}" type="doc">
      <dgm:prSet loTypeId="urn:microsoft.com/office/officeart/2008/layout/PictureAccentBlocks" loCatId="picture" qsTypeId="urn:microsoft.com/office/officeart/2005/8/quickstyle/simple1" qsCatId="simple" csTypeId="urn:microsoft.com/office/officeart/2005/8/colors/accent1_2" csCatId="accent1" phldr="1"/>
      <dgm:spPr/>
    </dgm:pt>
    <dgm:pt modelId="{BF6AE40C-8366-4030-9F27-3B3DC1A0D879}">
      <dgm:prSet phldrT="[Texto]"/>
      <dgm:spPr/>
      <dgm:t>
        <a:bodyPr/>
        <a:lstStyle/>
        <a:p>
          <a:r>
            <a:rPr lang="es-PE" dirty="0">
              <a:solidFill>
                <a:srgbClr val="800000"/>
              </a:solidFill>
            </a:rPr>
            <a:t>TENDENCIAS</a:t>
          </a:r>
        </a:p>
      </dgm:t>
    </dgm:pt>
    <dgm:pt modelId="{F163285F-1346-4189-8772-07486689C264}" type="parTrans" cxnId="{029E8947-AC4A-4392-BDAE-6BA6B557FB06}">
      <dgm:prSet/>
      <dgm:spPr/>
      <dgm:t>
        <a:bodyPr/>
        <a:lstStyle/>
        <a:p>
          <a:endParaRPr lang="es-PE"/>
        </a:p>
      </dgm:t>
    </dgm:pt>
    <dgm:pt modelId="{F72F9AB5-3A5B-452B-B710-2AF02AC775FD}" type="sibTrans" cxnId="{029E8947-AC4A-4392-BDAE-6BA6B557FB06}">
      <dgm:prSet/>
      <dgm:spPr/>
      <dgm:t>
        <a:bodyPr/>
        <a:lstStyle/>
        <a:p>
          <a:endParaRPr lang="es-PE"/>
        </a:p>
      </dgm:t>
    </dgm:pt>
    <dgm:pt modelId="{F6EDB7F0-BBB2-4E30-956B-AB030CCA719E}" type="pres">
      <dgm:prSet presAssocID="{9B0F2607-4939-4150-984C-900C7FA69E8A}" presName="Name0" presStyleCnt="0">
        <dgm:presLayoutVars>
          <dgm:dir/>
        </dgm:presLayoutVars>
      </dgm:prSet>
      <dgm:spPr/>
    </dgm:pt>
    <dgm:pt modelId="{67A4AE42-871D-4687-A6C7-DD772BC4127C}" type="pres">
      <dgm:prSet presAssocID="{BF6AE40C-8366-4030-9F27-3B3DC1A0D879}" presName="composite" presStyleCnt="0"/>
      <dgm:spPr/>
    </dgm:pt>
    <dgm:pt modelId="{01DCF1EF-0891-4037-B8D5-8944B6767718}" type="pres">
      <dgm:prSet presAssocID="{BF6AE40C-8366-4030-9F27-3B3DC1A0D879}" presName="Image" presStyleLbl="alignNode1" presStyleIdx="0" presStyleCnt="1"/>
      <dgm:spPr>
        <a:blipFill>
          <a:blip xmlns:r="http://schemas.openxmlformats.org/officeDocument/2006/relationships" r:embed="rId1">
            <a:duotone>
              <a:prstClr val="black"/>
              <a:srgbClr val="800000">
                <a:tint val="45000"/>
                <a:satMod val="400000"/>
              </a:srgbClr>
            </a:duotone>
          </a:blip>
          <a:srcRect/>
          <a:stretch>
            <a:fillRect/>
          </a:stretch>
        </a:blipFill>
      </dgm:spPr>
    </dgm:pt>
    <dgm:pt modelId="{59787A0B-71E2-4213-83AF-F7E32F6BD3C3}" type="pres">
      <dgm:prSet presAssocID="{BF6AE40C-8366-4030-9F27-3B3DC1A0D879}" presName="Parent" presStyleLbl="revTx" presStyleIdx="0" presStyleCnt="1">
        <dgm:presLayoutVars>
          <dgm:bulletEnabled val="1"/>
        </dgm:presLayoutVars>
      </dgm:prSet>
      <dgm:spPr/>
    </dgm:pt>
  </dgm:ptLst>
  <dgm:cxnLst>
    <dgm:cxn modelId="{029E8947-AC4A-4392-BDAE-6BA6B557FB06}" srcId="{9B0F2607-4939-4150-984C-900C7FA69E8A}" destId="{BF6AE40C-8366-4030-9F27-3B3DC1A0D879}" srcOrd="0" destOrd="0" parTransId="{F163285F-1346-4189-8772-07486689C264}" sibTransId="{F72F9AB5-3A5B-452B-B710-2AF02AC775FD}"/>
    <dgm:cxn modelId="{414FD35A-9874-4DEC-9F66-AEBA09CD5528}" type="presOf" srcId="{9B0F2607-4939-4150-984C-900C7FA69E8A}" destId="{F6EDB7F0-BBB2-4E30-956B-AB030CCA719E}" srcOrd="0" destOrd="0" presId="urn:microsoft.com/office/officeart/2008/layout/PictureAccentBlocks"/>
    <dgm:cxn modelId="{DAF006EE-8E7E-4BF5-9254-7C14C1F42EC9}" type="presOf" srcId="{BF6AE40C-8366-4030-9F27-3B3DC1A0D879}" destId="{59787A0B-71E2-4213-83AF-F7E32F6BD3C3}" srcOrd="0" destOrd="0" presId="urn:microsoft.com/office/officeart/2008/layout/PictureAccentBlocks"/>
    <dgm:cxn modelId="{1D68F71D-0A06-47E5-BEEE-C940B8BC4AD2}" type="presParOf" srcId="{F6EDB7F0-BBB2-4E30-956B-AB030CCA719E}" destId="{67A4AE42-871D-4687-A6C7-DD772BC4127C}" srcOrd="0" destOrd="0" presId="urn:microsoft.com/office/officeart/2008/layout/PictureAccentBlocks"/>
    <dgm:cxn modelId="{DE90F47B-442C-4CA1-AD77-9CD7C02963C6}" type="presParOf" srcId="{67A4AE42-871D-4687-A6C7-DD772BC4127C}" destId="{01DCF1EF-0891-4037-B8D5-8944B6767718}" srcOrd="0" destOrd="0" presId="urn:microsoft.com/office/officeart/2008/layout/PictureAccentBlocks"/>
    <dgm:cxn modelId="{7D949C26-E2D7-4FA1-8C9D-110562907129}" type="presParOf" srcId="{67A4AE42-871D-4687-A6C7-DD772BC4127C}" destId="{59787A0B-71E2-4213-83AF-F7E32F6BD3C3}" srcOrd="1" destOrd="0" presId="urn:microsoft.com/office/officeart/2008/layout/PictureAccentBlock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60A937-EA4C-4F8E-839F-D37CE72FC956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67E7BAF4-93BD-4820-B283-C8B5EEE1F106}">
      <dgm:prSet phldrT="[Texto]" phldr="1"/>
      <dgm:spPr>
        <a:solidFill>
          <a:srgbClr val="800000"/>
        </a:solidFill>
      </dgm:spPr>
      <dgm:t>
        <a:bodyPr/>
        <a:lstStyle/>
        <a:p>
          <a:endParaRPr lang="es-PE" b="0" dirty="0"/>
        </a:p>
      </dgm:t>
    </dgm:pt>
    <dgm:pt modelId="{3D66DCB4-5F12-427C-A588-52DD3A1ADEFE}" type="parTrans" cxnId="{5B4643F9-9792-497C-A218-E9723243922D}">
      <dgm:prSet/>
      <dgm:spPr/>
      <dgm:t>
        <a:bodyPr/>
        <a:lstStyle/>
        <a:p>
          <a:endParaRPr lang="es-PE" sz="1200" b="1"/>
        </a:p>
      </dgm:t>
    </dgm:pt>
    <dgm:pt modelId="{3B4A212A-E3D8-4ECD-804D-D7DC299F7A17}" type="sibTrans" cxnId="{5B4643F9-9792-497C-A218-E9723243922D}">
      <dgm:prSet/>
      <dgm:spPr/>
      <dgm:t>
        <a:bodyPr/>
        <a:lstStyle/>
        <a:p>
          <a:endParaRPr lang="es-PE" sz="1200" b="1"/>
        </a:p>
      </dgm:t>
    </dgm:pt>
    <dgm:pt modelId="{CAD8DF54-B2E8-4ED2-9C20-B7108808CD35}">
      <dgm:prSet phldrT="[Texto]" custT="1"/>
      <dgm:spPr>
        <a:solidFill>
          <a:srgbClr val="800000"/>
        </a:solidFill>
      </dgm:spPr>
      <dgm:t>
        <a:bodyPr/>
        <a:lstStyle/>
        <a:p>
          <a:pPr algn="just"/>
          <a:r>
            <a:rPr lang="it-IT" sz="10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Colapso del sistema sanitario.</a:t>
          </a:r>
          <a:endParaRPr lang="es-PE" sz="105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26A623-B325-4B02-9F78-6EBEC56A999E}" type="parTrans" cxnId="{87FBA935-56B3-4FBA-B262-42090189EACC}">
      <dgm:prSet/>
      <dgm:spPr/>
      <dgm:t>
        <a:bodyPr/>
        <a:lstStyle/>
        <a:p>
          <a:endParaRPr lang="es-PE" sz="1200" b="1"/>
        </a:p>
      </dgm:t>
    </dgm:pt>
    <dgm:pt modelId="{57EE3BD8-B4E0-4EC1-A89A-59E5C0C1AF30}" type="sibTrans" cxnId="{87FBA935-56B3-4FBA-B262-42090189EACC}">
      <dgm:prSet/>
      <dgm:spPr/>
      <dgm:t>
        <a:bodyPr/>
        <a:lstStyle/>
        <a:p>
          <a:endParaRPr lang="es-PE" sz="1200" b="1"/>
        </a:p>
      </dgm:t>
    </dgm:pt>
    <dgm:pt modelId="{40AB014C-99E8-40DD-93C8-A8E904B04E93}">
      <dgm:prSet phldrT="[Texto]" custT="1"/>
      <dgm:spPr>
        <a:solidFill>
          <a:srgbClr val="800000"/>
        </a:solidFill>
      </dgm:spPr>
      <dgm:t>
        <a:bodyPr/>
        <a:lstStyle/>
        <a:p>
          <a:pPr algn="just"/>
          <a:r>
            <a:rPr lang="es-ES" sz="10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Fracaso de la gobernanza regional.</a:t>
          </a:r>
          <a:endParaRPr lang="es-PE" sz="1050" b="0" dirty="0">
            <a:solidFill>
              <a:schemeClr val="bg1"/>
            </a:solidFill>
          </a:endParaRPr>
        </a:p>
      </dgm:t>
    </dgm:pt>
    <dgm:pt modelId="{89B5152E-AA92-4D1C-A75A-6A6B94F5C639}" type="parTrans" cxnId="{CBA5F9E7-8C79-430F-9ECD-FC43E62F2FF6}">
      <dgm:prSet/>
      <dgm:spPr/>
      <dgm:t>
        <a:bodyPr/>
        <a:lstStyle/>
        <a:p>
          <a:endParaRPr lang="es-PE" sz="1200" b="1"/>
        </a:p>
      </dgm:t>
    </dgm:pt>
    <dgm:pt modelId="{C104C64B-2CEC-4F3D-8E20-DDB0C15A8744}" type="sibTrans" cxnId="{CBA5F9E7-8C79-430F-9ECD-FC43E62F2FF6}">
      <dgm:prSet/>
      <dgm:spPr/>
      <dgm:t>
        <a:bodyPr/>
        <a:lstStyle/>
        <a:p>
          <a:endParaRPr lang="es-PE" sz="1200" b="1"/>
        </a:p>
      </dgm:t>
    </dgm:pt>
    <dgm:pt modelId="{E9DDECC7-41BA-496B-9EF7-CBF34739BD9A}">
      <dgm:prSet phldrT="[Texto]" custT="1"/>
      <dgm:spPr>
        <a:solidFill>
          <a:srgbClr val="800000"/>
        </a:solidFill>
      </dgm:spPr>
      <dgm:t>
        <a:bodyPr/>
        <a:lstStyle/>
        <a:p>
          <a:endParaRPr lang="es-PE" sz="1050" b="0" dirty="0">
            <a:solidFill>
              <a:schemeClr val="bg1"/>
            </a:solidFill>
          </a:endParaRPr>
        </a:p>
      </dgm:t>
    </dgm:pt>
    <dgm:pt modelId="{D0DF6E09-BF25-46DC-A491-A16F547EB6E0}" type="parTrans" cxnId="{2CEB950C-24A2-4B26-A8F5-73A446BB0ED9}">
      <dgm:prSet/>
      <dgm:spPr/>
      <dgm:t>
        <a:bodyPr/>
        <a:lstStyle/>
        <a:p>
          <a:endParaRPr lang="es-PE" sz="1200" b="1"/>
        </a:p>
      </dgm:t>
    </dgm:pt>
    <dgm:pt modelId="{639EDB8C-F77D-4F63-9650-D58C9DF512FA}" type="sibTrans" cxnId="{2CEB950C-24A2-4B26-A8F5-73A446BB0ED9}">
      <dgm:prSet/>
      <dgm:spPr/>
      <dgm:t>
        <a:bodyPr/>
        <a:lstStyle/>
        <a:p>
          <a:endParaRPr lang="es-PE" sz="1200" b="1"/>
        </a:p>
      </dgm:t>
    </dgm:pt>
    <dgm:pt modelId="{721CB412-367F-43C8-A8F1-9FC8D6F7E6C5}">
      <dgm:prSet phldrT="[Texto]" custT="1"/>
      <dgm:spPr>
        <a:solidFill>
          <a:srgbClr val="800000"/>
        </a:solidFill>
      </dgm:spPr>
      <dgm:t>
        <a:bodyPr/>
        <a:lstStyle/>
        <a:p>
          <a:endParaRPr lang="es-PE" sz="1050" b="0" dirty="0">
            <a:solidFill>
              <a:schemeClr val="bg1"/>
            </a:solidFill>
          </a:endParaRPr>
        </a:p>
      </dgm:t>
    </dgm:pt>
    <dgm:pt modelId="{DE541FC2-3A4B-48F9-BFD1-CB0D04F739D2}" type="parTrans" cxnId="{1221D43E-C1A0-4F4E-BD0F-EEB3E1A0ED2A}">
      <dgm:prSet/>
      <dgm:spPr/>
      <dgm:t>
        <a:bodyPr/>
        <a:lstStyle/>
        <a:p>
          <a:endParaRPr lang="es-PE" sz="1200" b="1"/>
        </a:p>
      </dgm:t>
    </dgm:pt>
    <dgm:pt modelId="{6865D46D-AF98-4286-AA22-12F015CE1931}" type="sibTrans" cxnId="{1221D43E-C1A0-4F4E-BD0F-EEB3E1A0ED2A}">
      <dgm:prSet/>
      <dgm:spPr/>
      <dgm:t>
        <a:bodyPr/>
        <a:lstStyle/>
        <a:p>
          <a:endParaRPr lang="es-PE" sz="1200" b="1"/>
        </a:p>
      </dgm:t>
    </dgm:pt>
    <dgm:pt modelId="{FB5BEE15-D6C1-47BF-BA20-4D6DF8CE5AB5}">
      <dgm:prSet phldrT="[Texto]" custT="1"/>
      <dgm:spPr>
        <a:solidFill>
          <a:srgbClr val="800000"/>
        </a:solidFill>
      </dgm:spPr>
      <dgm:t>
        <a:bodyPr/>
        <a:lstStyle/>
        <a:p>
          <a:endParaRPr lang="es-PE" sz="1050" b="0" dirty="0">
            <a:solidFill>
              <a:schemeClr val="bg1"/>
            </a:solidFill>
          </a:endParaRPr>
        </a:p>
      </dgm:t>
    </dgm:pt>
    <dgm:pt modelId="{7B8453DE-5781-4364-A5C9-ABBAB32B1F5F}" type="parTrans" cxnId="{E3C44C6B-FF4B-4F4F-B27E-118C1438A068}">
      <dgm:prSet/>
      <dgm:spPr/>
      <dgm:t>
        <a:bodyPr/>
        <a:lstStyle/>
        <a:p>
          <a:endParaRPr lang="es-PE" sz="1200" b="1"/>
        </a:p>
      </dgm:t>
    </dgm:pt>
    <dgm:pt modelId="{7AD15B69-543E-4C9D-BDB5-8B8F5BB5B4FC}" type="sibTrans" cxnId="{E3C44C6B-FF4B-4F4F-B27E-118C1438A068}">
      <dgm:prSet/>
      <dgm:spPr/>
      <dgm:t>
        <a:bodyPr/>
        <a:lstStyle/>
        <a:p>
          <a:endParaRPr lang="es-PE" sz="1200" b="1"/>
        </a:p>
      </dgm:t>
    </dgm:pt>
    <dgm:pt modelId="{6BB6C13D-609C-40E3-A813-DC58503EB6D8}">
      <dgm:prSet phldrT="[Texto]" custT="1"/>
      <dgm:spPr>
        <a:solidFill>
          <a:srgbClr val="800000"/>
        </a:solidFill>
      </dgm:spPr>
      <dgm:t>
        <a:bodyPr/>
        <a:lstStyle/>
        <a:p>
          <a:endParaRPr lang="es-PE" sz="1050" b="0" dirty="0">
            <a:solidFill>
              <a:schemeClr val="bg1"/>
            </a:solidFill>
          </a:endParaRPr>
        </a:p>
      </dgm:t>
    </dgm:pt>
    <dgm:pt modelId="{31067FFD-6611-402D-9B64-4FAE5CE195CC}" type="parTrans" cxnId="{5DAA4E3B-B765-4720-B61E-609BE48ACFE7}">
      <dgm:prSet/>
      <dgm:spPr/>
      <dgm:t>
        <a:bodyPr/>
        <a:lstStyle/>
        <a:p>
          <a:endParaRPr lang="es-PE" sz="1200" b="1"/>
        </a:p>
      </dgm:t>
    </dgm:pt>
    <dgm:pt modelId="{4E8C6B3B-B7D0-4D68-A72D-F0BC85409AC9}" type="sibTrans" cxnId="{5DAA4E3B-B765-4720-B61E-609BE48ACFE7}">
      <dgm:prSet/>
      <dgm:spPr/>
      <dgm:t>
        <a:bodyPr/>
        <a:lstStyle/>
        <a:p>
          <a:endParaRPr lang="es-PE" sz="1200" b="1"/>
        </a:p>
      </dgm:t>
    </dgm:pt>
    <dgm:pt modelId="{BF556960-55DD-48D1-A61C-8CF2A6612355}">
      <dgm:prSet custT="1"/>
      <dgm:spPr>
        <a:solidFill>
          <a:srgbClr val="800000"/>
        </a:solidFill>
      </dgm:spPr>
      <dgm:t>
        <a:bodyPr/>
        <a:lstStyle/>
        <a:p>
          <a:pPr algn="just"/>
          <a:r>
            <a:rPr lang="es-ES" sz="10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Fracaso de la planificación urbana.</a:t>
          </a:r>
          <a:endParaRPr lang="es-PE" sz="1050" b="0" dirty="0">
            <a:solidFill>
              <a:schemeClr val="bg1"/>
            </a:solidFill>
          </a:endParaRPr>
        </a:p>
      </dgm:t>
    </dgm:pt>
    <dgm:pt modelId="{96173BB8-62E9-47BF-B612-A1F5B287B5CA}" type="parTrans" cxnId="{1EE55AA2-B357-40D4-99C2-36FA62C953D4}">
      <dgm:prSet/>
      <dgm:spPr/>
      <dgm:t>
        <a:bodyPr/>
        <a:lstStyle/>
        <a:p>
          <a:endParaRPr lang="es-PE" sz="1200" b="1"/>
        </a:p>
      </dgm:t>
    </dgm:pt>
    <dgm:pt modelId="{2A1DBD62-28B0-4351-B08E-708141A0CD39}" type="sibTrans" cxnId="{1EE55AA2-B357-40D4-99C2-36FA62C953D4}">
      <dgm:prSet/>
      <dgm:spPr/>
      <dgm:t>
        <a:bodyPr/>
        <a:lstStyle/>
        <a:p>
          <a:endParaRPr lang="es-PE" sz="1200" b="1"/>
        </a:p>
      </dgm:t>
    </dgm:pt>
    <dgm:pt modelId="{40E869D6-9B00-4E31-AB90-152F2CFD82C9}">
      <dgm:prSet custT="1"/>
      <dgm:spPr>
        <a:solidFill>
          <a:srgbClr val="800000"/>
        </a:solidFill>
      </dgm:spPr>
      <dgm:t>
        <a:bodyPr/>
        <a:lstStyle/>
        <a:p>
          <a:pPr algn="just"/>
          <a:r>
            <a:rPr lang="es-ES" sz="10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Exacerbación de la inseguridad ciudadana</a:t>
          </a:r>
          <a:r>
            <a:rPr lang="es-PE" sz="10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PE" sz="1050" b="0" dirty="0">
            <a:solidFill>
              <a:schemeClr val="bg1"/>
            </a:solidFill>
          </a:endParaRPr>
        </a:p>
      </dgm:t>
    </dgm:pt>
    <dgm:pt modelId="{261BECE9-CEFE-418D-B19A-5B1F925AC86E}" type="parTrans" cxnId="{7D624685-B6EA-4FFA-A187-0B6CED10624C}">
      <dgm:prSet/>
      <dgm:spPr/>
      <dgm:t>
        <a:bodyPr/>
        <a:lstStyle/>
        <a:p>
          <a:endParaRPr lang="es-PE" sz="1200" b="1"/>
        </a:p>
      </dgm:t>
    </dgm:pt>
    <dgm:pt modelId="{FF15E453-0790-4A62-8B1E-6623EE2EAF15}" type="sibTrans" cxnId="{7D624685-B6EA-4FFA-A187-0B6CED10624C}">
      <dgm:prSet/>
      <dgm:spPr/>
      <dgm:t>
        <a:bodyPr/>
        <a:lstStyle/>
        <a:p>
          <a:endParaRPr lang="es-PE" sz="1200" b="1"/>
        </a:p>
      </dgm:t>
    </dgm:pt>
    <dgm:pt modelId="{D5A91A64-49A2-4D1D-8576-96234C5C68FC}">
      <dgm:prSet custT="1"/>
      <dgm:spPr>
        <a:solidFill>
          <a:srgbClr val="800000"/>
        </a:solidFill>
      </dgm:spPr>
      <dgm:t>
        <a:bodyPr/>
        <a:lstStyle/>
        <a:p>
          <a:pPr algn="just"/>
          <a:r>
            <a:rPr lang="es-ES" sz="10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Alta intensidad de terremotos y/o tsunamis.</a:t>
          </a:r>
          <a:endParaRPr lang="es-PE" sz="1050" b="0" dirty="0">
            <a:solidFill>
              <a:schemeClr val="bg1"/>
            </a:solidFill>
          </a:endParaRPr>
        </a:p>
      </dgm:t>
    </dgm:pt>
    <dgm:pt modelId="{0AD8D187-B2BD-4836-A6DD-F354BA8DA411}" type="parTrans" cxnId="{5087A456-6C8F-4079-92DA-46B6AD1F028B}">
      <dgm:prSet/>
      <dgm:spPr/>
      <dgm:t>
        <a:bodyPr/>
        <a:lstStyle/>
        <a:p>
          <a:endParaRPr lang="es-PE" sz="1200" b="1"/>
        </a:p>
      </dgm:t>
    </dgm:pt>
    <dgm:pt modelId="{607928C4-6F6E-4A9E-9C0A-83C539506276}" type="sibTrans" cxnId="{5087A456-6C8F-4079-92DA-46B6AD1F028B}">
      <dgm:prSet/>
      <dgm:spPr/>
      <dgm:t>
        <a:bodyPr/>
        <a:lstStyle/>
        <a:p>
          <a:endParaRPr lang="es-PE" sz="1200" b="1"/>
        </a:p>
      </dgm:t>
    </dgm:pt>
    <dgm:pt modelId="{34E4E2AA-2515-48FA-A623-D99954F39B50}">
      <dgm:prSet phldrT="[Texto]" phldr="1" custT="1"/>
      <dgm:spPr>
        <a:solidFill>
          <a:srgbClr val="800000"/>
        </a:solidFill>
      </dgm:spPr>
      <dgm:t>
        <a:bodyPr/>
        <a:lstStyle/>
        <a:p>
          <a:endParaRPr lang="es-PE" sz="1050" b="0" dirty="0">
            <a:solidFill>
              <a:schemeClr val="bg1"/>
            </a:solidFill>
          </a:endParaRPr>
        </a:p>
      </dgm:t>
    </dgm:pt>
    <dgm:pt modelId="{C536C288-20FC-4923-90FB-5D44B3A9A819}" type="sibTrans" cxnId="{04E2995D-FFE5-4F6C-A860-C8230C67C425}">
      <dgm:prSet/>
      <dgm:spPr/>
      <dgm:t>
        <a:bodyPr/>
        <a:lstStyle/>
        <a:p>
          <a:endParaRPr lang="es-PE" sz="1200" b="1"/>
        </a:p>
      </dgm:t>
    </dgm:pt>
    <dgm:pt modelId="{7A0FC6F0-4440-402B-8E11-1163DBA9C868}" type="parTrans" cxnId="{04E2995D-FFE5-4F6C-A860-C8230C67C425}">
      <dgm:prSet/>
      <dgm:spPr/>
      <dgm:t>
        <a:bodyPr/>
        <a:lstStyle/>
        <a:p>
          <a:endParaRPr lang="es-PE" sz="1200" b="1"/>
        </a:p>
      </dgm:t>
    </dgm:pt>
    <dgm:pt modelId="{AC498DBE-468C-43E1-AAEF-CE7C351DE5A7}">
      <dgm:prSet custT="1"/>
      <dgm:spPr>
        <a:solidFill>
          <a:srgbClr val="800000"/>
        </a:solidFill>
      </dgm:spPr>
      <dgm:t>
        <a:bodyPr/>
        <a:lstStyle/>
        <a:p>
          <a:pPr algn="just"/>
          <a:r>
            <a:rPr lang="es-ES" sz="10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Exacerbación de la minería ilegal.</a:t>
          </a:r>
          <a:endParaRPr lang="es-PE" sz="1050" b="0" dirty="0">
            <a:solidFill>
              <a:schemeClr val="bg1"/>
            </a:solidFill>
          </a:endParaRPr>
        </a:p>
      </dgm:t>
    </dgm:pt>
    <dgm:pt modelId="{9F107B9C-D2EB-452A-8C96-E98F18B3694A}" type="parTrans" cxnId="{A5884717-B145-4E08-BD5B-B86C9A02FF40}">
      <dgm:prSet/>
      <dgm:spPr/>
      <dgm:t>
        <a:bodyPr/>
        <a:lstStyle/>
        <a:p>
          <a:endParaRPr lang="es-PE" sz="3200" b="1"/>
        </a:p>
      </dgm:t>
    </dgm:pt>
    <dgm:pt modelId="{39026352-850B-4198-A42C-E0E1C4DD46A0}" type="sibTrans" cxnId="{A5884717-B145-4E08-BD5B-B86C9A02FF40}">
      <dgm:prSet/>
      <dgm:spPr/>
      <dgm:t>
        <a:bodyPr/>
        <a:lstStyle/>
        <a:p>
          <a:endParaRPr lang="es-PE" sz="3200" b="1"/>
        </a:p>
      </dgm:t>
    </dgm:pt>
    <dgm:pt modelId="{A9B08ED0-2BE9-4113-B755-0AC68E71F181}">
      <dgm:prSet custT="1"/>
      <dgm:spPr>
        <a:solidFill>
          <a:srgbClr val="800000"/>
        </a:solidFill>
      </dgm:spPr>
      <dgm:t>
        <a:bodyPr/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"/>
          </a:pPr>
          <a:r>
            <a:rPr lang="es-PE" sz="105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Inmanejable inflación departamental.</a:t>
          </a:r>
          <a:endParaRPr lang="es-PE" sz="1050" b="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A9C6AEF-2A52-4CE7-8940-31FB5B37D98D}" type="parTrans" cxnId="{46084D96-1C94-4CDA-ACFC-7D86D84C1461}">
      <dgm:prSet/>
      <dgm:spPr/>
      <dgm:t>
        <a:bodyPr/>
        <a:lstStyle/>
        <a:p>
          <a:endParaRPr lang="es-PE"/>
        </a:p>
      </dgm:t>
    </dgm:pt>
    <dgm:pt modelId="{FA993999-A9D5-404B-8C3D-5856745DCA29}" type="sibTrans" cxnId="{46084D96-1C94-4CDA-ACFC-7D86D84C1461}">
      <dgm:prSet/>
      <dgm:spPr/>
      <dgm:t>
        <a:bodyPr/>
        <a:lstStyle/>
        <a:p>
          <a:endParaRPr lang="es-PE"/>
        </a:p>
      </dgm:t>
    </dgm:pt>
    <dgm:pt modelId="{AE7B448D-DBC6-4DA0-B88E-4C89EBEF4146}">
      <dgm:prSet custT="1"/>
      <dgm:spPr>
        <a:solidFill>
          <a:srgbClr val="800000"/>
        </a:solidFill>
      </dgm:spPr>
      <dgm:t>
        <a:bodyPr/>
        <a:lstStyle/>
        <a:p>
          <a:pPr algn="just"/>
          <a:r>
            <a:rPr lang="es-ES" sz="10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Choques severos en los precios de los metales y minerales.</a:t>
          </a:r>
          <a:endParaRPr lang="es-PE" sz="1050" b="0" dirty="0">
            <a:solidFill>
              <a:schemeClr val="bg1"/>
            </a:solidFill>
          </a:endParaRPr>
        </a:p>
      </dgm:t>
    </dgm:pt>
    <dgm:pt modelId="{3AB3DCB0-FCE5-4B97-B9D1-A2501B80C0A4}" type="parTrans" cxnId="{3142E881-1EDF-49F7-A390-A94D6B273B94}">
      <dgm:prSet/>
      <dgm:spPr/>
      <dgm:t>
        <a:bodyPr/>
        <a:lstStyle/>
        <a:p>
          <a:endParaRPr lang="es-PE"/>
        </a:p>
      </dgm:t>
    </dgm:pt>
    <dgm:pt modelId="{B9A1D6A7-BA68-4D0E-A1CF-294BDF471FA6}" type="sibTrans" cxnId="{3142E881-1EDF-49F7-A390-A94D6B273B94}">
      <dgm:prSet/>
      <dgm:spPr/>
      <dgm:t>
        <a:bodyPr/>
        <a:lstStyle/>
        <a:p>
          <a:endParaRPr lang="es-PE"/>
        </a:p>
      </dgm:t>
    </dgm:pt>
    <dgm:pt modelId="{6FAF977E-6BD4-4A58-9AAE-3924411BCB74}">
      <dgm:prSet custT="1"/>
      <dgm:spPr>
        <a:solidFill>
          <a:srgbClr val="800000"/>
        </a:solidFill>
      </dgm:spPr>
      <dgm:t>
        <a:bodyPr/>
        <a:lstStyle/>
        <a:p>
          <a:pPr algn="just"/>
          <a:endParaRPr lang="es-PE" sz="1050" b="0" dirty="0">
            <a:solidFill>
              <a:schemeClr val="bg1"/>
            </a:solidFill>
          </a:endParaRPr>
        </a:p>
      </dgm:t>
    </dgm:pt>
    <dgm:pt modelId="{41A32FDD-CA23-4457-BEF7-127ABF4C88D4}" type="parTrans" cxnId="{EF60B09C-4489-4B27-93E1-FD78045F0D6D}">
      <dgm:prSet/>
      <dgm:spPr/>
      <dgm:t>
        <a:bodyPr/>
        <a:lstStyle/>
        <a:p>
          <a:endParaRPr lang="es-PE"/>
        </a:p>
      </dgm:t>
    </dgm:pt>
    <dgm:pt modelId="{E91462F8-6494-4ED2-A9EF-6B91DE126EC0}" type="sibTrans" cxnId="{EF60B09C-4489-4B27-93E1-FD78045F0D6D}">
      <dgm:prSet/>
      <dgm:spPr/>
      <dgm:t>
        <a:bodyPr/>
        <a:lstStyle/>
        <a:p>
          <a:endParaRPr lang="es-PE"/>
        </a:p>
      </dgm:t>
    </dgm:pt>
    <dgm:pt modelId="{ED031391-40E6-43D1-A45C-01DABF61A2A9}">
      <dgm:prSet custT="1"/>
      <dgm:spPr>
        <a:solidFill>
          <a:srgbClr val="800000"/>
        </a:solidFill>
      </dgm:spPr>
      <dgm:t>
        <a:bodyPr/>
        <a:lstStyle/>
        <a:p>
          <a:pPr algn="just"/>
          <a:endParaRPr lang="es-PE" sz="1050" b="0" dirty="0">
            <a:solidFill>
              <a:schemeClr val="bg1"/>
            </a:solidFill>
          </a:endParaRPr>
        </a:p>
      </dgm:t>
    </dgm:pt>
    <dgm:pt modelId="{4CF1C11A-8A7C-4B3D-867D-E0CFE6F83338}" type="parTrans" cxnId="{E61070C0-F5EC-441C-9CCB-B2B8AFDF07EC}">
      <dgm:prSet/>
      <dgm:spPr/>
      <dgm:t>
        <a:bodyPr/>
        <a:lstStyle/>
        <a:p>
          <a:endParaRPr lang="es-PE"/>
        </a:p>
      </dgm:t>
    </dgm:pt>
    <dgm:pt modelId="{7AEA4355-DEED-4FC0-A467-F6BA5A45B39C}" type="sibTrans" cxnId="{E61070C0-F5EC-441C-9CCB-B2B8AFDF07EC}">
      <dgm:prSet/>
      <dgm:spPr/>
      <dgm:t>
        <a:bodyPr/>
        <a:lstStyle/>
        <a:p>
          <a:endParaRPr lang="es-PE"/>
        </a:p>
      </dgm:t>
    </dgm:pt>
    <dgm:pt modelId="{B9FBE36F-B3E2-4E73-8EB8-0FB39EA4AF43}">
      <dgm:prSet custT="1"/>
      <dgm:spPr>
        <a:solidFill>
          <a:srgbClr val="800000"/>
        </a:solidFill>
      </dgm:spPr>
      <dgm:t>
        <a:bodyPr/>
        <a:lstStyle/>
        <a:p>
          <a:pPr algn="just"/>
          <a:r>
            <a:rPr lang="es-ES" sz="10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Fracaso en la disminución de gases de efecto invernadero.</a:t>
          </a:r>
          <a:endParaRPr lang="es-PE" sz="1050" b="0" dirty="0">
            <a:solidFill>
              <a:schemeClr val="bg1"/>
            </a:solidFill>
          </a:endParaRPr>
        </a:p>
      </dgm:t>
    </dgm:pt>
    <dgm:pt modelId="{0AD88198-BD15-4863-B404-685AC867B6B1}" type="parTrans" cxnId="{9B46C479-1688-40E6-B3CB-374D0D2CB45A}">
      <dgm:prSet/>
      <dgm:spPr/>
      <dgm:t>
        <a:bodyPr/>
        <a:lstStyle/>
        <a:p>
          <a:endParaRPr lang="es-PE"/>
        </a:p>
      </dgm:t>
    </dgm:pt>
    <dgm:pt modelId="{9396BE48-5509-434F-AF5C-E87705B7B012}" type="sibTrans" cxnId="{9B46C479-1688-40E6-B3CB-374D0D2CB45A}">
      <dgm:prSet/>
      <dgm:spPr/>
      <dgm:t>
        <a:bodyPr/>
        <a:lstStyle/>
        <a:p>
          <a:endParaRPr lang="es-PE"/>
        </a:p>
      </dgm:t>
    </dgm:pt>
    <dgm:pt modelId="{48AF91FB-8E7D-4DEB-8008-39B9729B1C0B}">
      <dgm:prSet custT="1"/>
      <dgm:spPr>
        <a:solidFill>
          <a:srgbClr val="800000"/>
        </a:solidFill>
      </dgm:spPr>
      <dgm:t>
        <a:bodyPr/>
        <a:lstStyle/>
        <a:p>
          <a:pPr algn="just"/>
          <a:endParaRPr lang="es-PE" sz="1050" b="0" dirty="0">
            <a:solidFill>
              <a:schemeClr val="bg1"/>
            </a:solidFill>
          </a:endParaRPr>
        </a:p>
      </dgm:t>
    </dgm:pt>
    <dgm:pt modelId="{57CBCA23-C485-4E56-ABF4-956E10CF74A6}" type="parTrans" cxnId="{969E3F83-C0AE-4E5B-9E44-0FBBFF796FFC}">
      <dgm:prSet/>
      <dgm:spPr/>
      <dgm:t>
        <a:bodyPr/>
        <a:lstStyle/>
        <a:p>
          <a:endParaRPr lang="es-PE"/>
        </a:p>
      </dgm:t>
    </dgm:pt>
    <dgm:pt modelId="{7A4049CA-056A-4DEA-BAE8-34915AF4BC5E}" type="sibTrans" cxnId="{969E3F83-C0AE-4E5B-9E44-0FBBFF796FFC}">
      <dgm:prSet/>
      <dgm:spPr/>
      <dgm:t>
        <a:bodyPr/>
        <a:lstStyle/>
        <a:p>
          <a:endParaRPr lang="es-PE"/>
        </a:p>
      </dgm:t>
    </dgm:pt>
    <dgm:pt modelId="{B1F31EDD-5A4D-4267-A44A-BF95378FBCEB}">
      <dgm:prSet custT="1"/>
      <dgm:spPr>
        <a:solidFill>
          <a:srgbClr val="800000"/>
        </a:solidFill>
      </dgm:spPr>
      <dgm:t>
        <a:bodyPr/>
        <a:lstStyle/>
        <a:p>
          <a:pPr algn="just"/>
          <a:r>
            <a:rPr lang="es-PE" sz="10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Exacerbación del fraude informático.</a:t>
          </a:r>
          <a:endParaRPr lang="es-PE" sz="1200" b="0" dirty="0">
            <a:solidFill>
              <a:schemeClr val="bg1"/>
            </a:solidFill>
          </a:endParaRPr>
        </a:p>
      </dgm:t>
    </dgm:pt>
    <dgm:pt modelId="{EF75C0FC-237D-4236-AE49-ABDEC178AAC8}" type="parTrans" cxnId="{A5ECE1F3-0739-460E-8236-C3C87400E209}">
      <dgm:prSet/>
      <dgm:spPr/>
      <dgm:t>
        <a:bodyPr/>
        <a:lstStyle/>
        <a:p>
          <a:endParaRPr lang="es-PE"/>
        </a:p>
      </dgm:t>
    </dgm:pt>
    <dgm:pt modelId="{8EE5340B-A6DF-49FB-A29B-930F774B2502}" type="sibTrans" cxnId="{A5ECE1F3-0739-460E-8236-C3C87400E209}">
      <dgm:prSet/>
      <dgm:spPr/>
      <dgm:t>
        <a:bodyPr/>
        <a:lstStyle/>
        <a:p>
          <a:endParaRPr lang="es-PE"/>
        </a:p>
      </dgm:t>
    </dgm:pt>
    <dgm:pt modelId="{ABFE8776-5CDC-4DFD-96C2-77CF34E2584F}">
      <dgm:prSet custT="1"/>
      <dgm:spPr>
        <a:solidFill>
          <a:srgbClr val="800000"/>
        </a:solidFill>
      </dgm:spPr>
      <dgm:t>
        <a:bodyPr/>
        <a:lstStyle/>
        <a:p>
          <a:pPr algn="just"/>
          <a:endParaRPr lang="es-PE" sz="1050" b="0" dirty="0">
            <a:solidFill>
              <a:schemeClr val="bg1"/>
            </a:solidFill>
          </a:endParaRPr>
        </a:p>
      </dgm:t>
    </dgm:pt>
    <dgm:pt modelId="{E1E511EF-EAF7-4F7C-989B-EDB69EC8F1C3}" type="parTrans" cxnId="{5F956FEF-DA9B-4009-BE0E-9BF636603CEF}">
      <dgm:prSet/>
      <dgm:spPr/>
      <dgm:t>
        <a:bodyPr/>
        <a:lstStyle/>
        <a:p>
          <a:endParaRPr lang="es-PE"/>
        </a:p>
      </dgm:t>
    </dgm:pt>
    <dgm:pt modelId="{3B56669C-6510-44FE-95C7-18C4C2793CBD}" type="sibTrans" cxnId="{5F956FEF-DA9B-4009-BE0E-9BF636603CEF}">
      <dgm:prSet/>
      <dgm:spPr/>
      <dgm:t>
        <a:bodyPr/>
        <a:lstStyle/>
        <a:p>
          <a:endParaRPr lang="es-PE"/>
        </a:p>
      </dgm:t>
    </dgm:pt>
    <dgm:pt modelId="{CE476D10-6C51-47B3-A542-9AA70894B5D9}" type="pres">
      <dgm:prSet presAssocID="{7D60A937-EA4C-4F8E-839F-D37CE72FC956}" presName="Name0" presStyleCnt="0">
        <dgm:presLayoutVars>
          <dgm:dir/>
          <dgm:animLvl val="lvl"/>
          <dgm:resizeHandles val="exact"/>
        </dgm:presLayoutVars>
      </dgm:prSet>
      <dgm:spPr/>
    </dgm:pt>
    <dgm:pt modelId="{5DE79129-070E-40A6-A1B5-363EA138E4CC}" type="pres">
      <dgm:prSet presAssocID="{67E7BAF4-93BD-4820-B283-C8B5EEE1F106}" presName="linNode" presStyleCnt="0"/>
      <dgm:spPr/>
    </dgm:pt>
    <dgm:pt modelId="{8095F6A5-1FD8-4154-9238-DE23723263BB}" type="pres">
      <dgm:prSet presAssocID="{67E7BAF4-93BD-4820-B283-C8B5EEE1F106}" presName="parentText" presStyleLbl="node1" presStyleIdx="0" presStyleCnt="10">
        <dgm:presLayoutVars>
          <dgm:chMax val="1"/>
          <dgm:bulletEnabled val="1"/>
        </dgm:presLayoutVars>
      </dgm:prSet>
      <dgm:spPr/>
    </dgm:pt>
    <dgm:pt modelId="{DDD88539-3C35-45F6-8B93-4B9E215B4842}" type="pres">
      <dgm:prSet presAssocID="{67E7BAF4-93BD-4820-B283-C8B5EEE1F106}" presName="descendantText" presStyleLbl="alignAccFollowNode1" presStyleIdx="0" presStyleCnt="10">
        <dgm:presLayoutVars>
          <dgm:bulletEnabled val="1"/>
        </dgm:presLayoutVars>
      </dgm:prSet>
      <dgm:spPr/>
    </dgm:pt>
    <dgm:pt modelId="{A3F05A3F-EA88-4DBA-A400-EB8CB6B90C48}" type="pres">
      <dgm:prSet presAssocID="{3B4A212A-E3D8-4ECD-804D-D7DC299F7A17}" presName="sp" presStyleCnt="0"/>
      <dgm:spPr/>
    </dgm:pt>
    <dgm:pt modelId="{13B21DE3-71E7-4E15-8B42-9B5734457DBF}" type="pres">
      <dgm:prSet presAssocID="{34E4E2AA-2515-48FA-A623-D99954F39B50}" presName="linNode" presStyleCnt="0"/>
      <dgm:spPr/>
    </dgm:pt>
    <dgm:pt modelId="{55EDF7AD-1438-4600-A029-E05084C6E09B}" type="pres">
      <dgm:prSet presAssocID="{34E4E2AA-2515-48FA-A623-D99954F39B50}" presName="parentText" presStyleLbl="node1" presStyleIdx="1" presStyleCnt="10">
        <dgm:presLayoutVars>
          <dgm:chMax val="1"/>
          <dgm:bulletEnabled val="1"/>
        </dgm:presLayoutVars>
      </dgm:prSet>
      <dgm:spPr/>
    </dgm:pt>
    <dgm:pt modelId="{25912BBB-E1C6-4C21-98C6-BD3B081D1744}" type="pres">
      <dgm:prSet presAssocID="{34E4E2AA-2515-48FA-A623-D99954F39B50}" presName="descendantText" presStyleLbl="alignAccFollowNode1" presStyleIdx="1" presStyleCnt="10">
        <dgm:presLayoutVars>
          <dgm:bulletEnabled val="1"/>
        </dgm:presLayoutVars>
      </dgm:prSet>
      <dgm:spPr/>
    </dgm:pt>
    <dgm:pt modelId="{73ED7CE0-195E-40C6-835A-B873220A22A8}" type="pres">
      <dgm:prSet presAssocID="{C536C288-20FC-4923-90FB-5D44B3A9A819}" presName="sp" presStyleCnt="0"/>
      <dgm:spPr/>
    </dgm:pt>
    <dgm:pt modelId="{826A5F9B-9FB5-4490-A713-9E9676923677}" type="pres">
      <dgm:prSet presAssocID="{721CB412-367F-43C8-A8F1-9FC8D6F7E6C5}" presName="linNode" presStyleCnt="0"/>
      <dgm:spPr/>
    </dgm:pt>
    <dgm:pt modelId="{67A9ED33-F12B-471D-8CCB-1DD2AD78894D}" type="pres">
      <dgm:prSet presAssocID="{721CB412-367F-43C8-A8F1-9FC8D6F7E6C5}" presName="parentText" presStyleLbl="node1" presStyleIdx="2" presStyleCnt="10">
        <dgm:presLayoutVars>
          <dgm:chMax val="1"/>
          <dgm:bulletEnabled val="1"/>
        </dgm:presLayoutVars>
      </dgm:prSet>
      <dgm:spPr/>
    </dgm:pt>
    <dgm:pt modelId="{0AA5A938-966D-48A3-A9CB-CD186E9925D5}" type="pres">
      <dgm:prSet presAssocID="{721CB412-367F-43C8-A8F1-9FC8D6F7E6C5}" presName="descendantText" presStyleLbl="alignAccFollowNode1" presStyleIdx="2" presStyleCnt="10">
        <dgm:presLayoutVars>
          <dgm:bulletEnabled val="1"/>
        </dgm:presLayoutVars>
      </dgm:prSet>
      <dgm:spPr/>
    </dgm:pt>
    <dgm:pt modelId="{60D9DFDC-9033-423A-B783-31868EA26035}" type="pres">
      <dgm:prSet presAssocID="{6865D46D-AF98-4286-AA22-12F015CE1931}" presName="sp" presStyleCnt="0"/>
      <dgm:spPr/>
    </dgm:pt>
    <dgm:pt modelId="{030BC966-4E9A-4DEE-A890-69C8ADE072B4}" type="pres">
      <dgm:prSet presAssocID="{FB5BEE15-D6C1-47BF-BA20-4D6DF8CE5AB5}" presName="linNode" presStyleCnt="0"/>
      <dgm:spPr/>
    </dgm:pt>
    <dgm:pt modelId="{BB835B86-8BD6-4DD3-BD64-4DA86D412D9B}" type="pres">
      <dgm:prSet presAssocID="{FB5BEE15-D6C1-47BF-BA20-4D6DF8CE5AB5}" presName="parentText" presStyleLbl="node1" presStyleIdx="3" presStyleCnt="10">
        <dgm:presLayoutVars>
          <dgm:chMax val="1"/>
          <dgm:bulletEnabled val="1"/>
        </dgm:presLayoutVars>
      </dgm:prSet>
      <dgm:spPr/>
    </dgm:pt>
    <dgm:pt modelId="{470AA5E8-2952-43C5-ABA9-FA8D2C52DAF2}" type="pres">
      <dgm:prSet presAssocID="{FB5BEE15-D6C1-47BF-BA20-4D6DF8CE5AB5}" presName="descendantText" presStyleLbl="alignAccFollowNode1" presStyleIdx="3" presStyleCnt="10" custLinFactNeighborX="9239" custLinFactNeighborY="6200">
        <dgm:presLayoutVars>
          <dgm:bulletEnabled val="1"/>
        </dgm:presLayoutVars>
      </dgm:prSet>
      <dgm:spPr/>
    </dgm:pt>
    <dgm:pt modelId="{E95BB9B9-2582-4603-A26E-674DAD7463D4}" type="pres">
      <dgm:prSet presAssocID="{7AD15B69-543E-4C9D-BDB5-8B8F5BB5B4FC}" presName="sp" presStyleCnt="0"/>
      <dgm:spPr/>
    </dgm:pt>
    <dgm:pt modelId="{9C61C5A8-69FB-4F23-9318-29F8530E4570}" type="pres">
      <dgm:prSet presAssocID="{6BB6C13D-609C-40E3-A813-DC58503EB6D8}" presName="linNode" presStyleCnt="0"/>
      <dgm:spPr/>
    </dgm:pt>
    <dgm:pt modelId="{98DB47BF-4516-4FC5-BF36-2DE8546A8462}" type="pres">
      <dgm:prSet presAssocID="{6BB6C13D-609C-40E3-A813-DC58503EB6D8}" presName="parentText" presStyleLbl="node1" presStyleIdx="4" presStyleCnt="10">
        <dgm:presLayoutVars>
          <dgm:chMax val="1"/>
          <dgm:bulletEnabled val="1"/>
        </dgm:presLayoutVars>
      </dgm:prSet>
      <dgm:spPr/>
    </dgm:pt>
    <dgm:pt modelId="{FD285C99-24C6-4597-9BB6-AE9F1FC46C2B}" type="pres">
      <dgm:prSet presAssocID="{6BB6C13D-609C-40E3-A813-DC58503EB6D8}" presName="descendantText" presStyleLbl="alignAccFollowNode1" presStyleIdx="4" presStyleCnt="10">
        <dgm:presLayoutVars>
          <dgm:bulletEnabled val="1"/>
        </dgm:presLayoutVars>
      </dgm:prSet>
      <dgm:spPr/>
    </dgm:pt>
    <dgm:pt modelId="{62DB886E-CB12-4C38-A968-EBE525803E14}" type="pres">
      <dgm:prSet presAssocID="{4E8C6B3B-B7D0-4D68-A72D-F0BC85409AC9}" presName="sp" presStyleCnt="0"/>
      <dgm:spPr/>
    </dgm:pt>
    <dgm:pt modelId="{9609F2B0-D771-4851-929E-FF9D631BE65A}" type="pres">
      <dgm:prSet presAssocID="{E9DDECC7-41BA-496B-9EF7-CBF34739BD9A}" presName="linNode" presStyleCnt="0"/>
      <dgm:spPr/>
    </dgm:pt>
    <dgm:pt modelId="{1D60BE52-3CD4-4E1F-80E4-96E4B04CFD08}" type="pres">
      <dgm:prSet presAssocID="{E9DDECC7-41BA-496B-9EF7-CBF34739BD9A}" presName="parentText" presStyleLbl="node1" presStyleIdx="5" presStyleCnt="10">
        <dgm:presLayoutVars>
          <dgm:chMax val="1"/>
          <dgm:bulletEnabled val="1"/>
        </dgm:presLayoutVars>
      </dgm:prSet>
      <dgm:spPr/>
    </dgm:pt>
    <dgm:pt modelId="{6AEB3D51-4F4F-42A4-83EE-7566584E9FD3}" type="pres">
      <dgm:prSet presAssocID="{E9DDECC7-41BA-496B-9EF7-CBF34739BD9A}" presName="descendantText" presStyleLbl="alignAccFollowNode1" presStyleIdx="5" presStyleCnt="10">
        <dgm:presLayoutVars>
          <dgm:bulletEnabled val="1"/>
        </dgm:presLayoutVars>
      </dgm:prSet>
      <dgm:spPr/>
    </dgm:pt>
    <dgm:pt modelId="{3B131C56-33AB-42D6-B065-949EE5C3221E}" type="pres">
      <dgm:prSet presAssocID="{639EDB8C-F77D-4F63-9650-D58C9DF512FA}" presName="sp" presStyleCnt="0"/>
      <dgm:spPr/>
    </dgm:pt>
    <dgm:pt modelId="{B48C30E9-A4FE-4775-8429-68A52772961D}" type="pres">
      <dgm:prSet presAssocID="{ED031391-40E6-43D1-A45C-01DABF61A2A9}" presName="linNode" presStyleCnt="0"/>
      <dgm:spPr/>
    </dgm:pt>
    <dgm:pt modelId="{921AD413-9490-4AA1-A4B6-C65E5D5EDDC2}" type="pres">
      <dgm:prSet presAssocID="{ED031391-40E6-43D1-A45C-01DABF61A2A9}" presName="parentText" presStyleLbl="node1" presStyleIdx="6" presStyleCnt="10">
        <dgm:presLayoutVars>
          <dgm:chMax val="1"/>
          <dgm:bulletEnabled val="1"/>
        </dgm:presLayoutVars>
      </dgm:prSet>
      <dgm:spPr/>
    </dgm:pt>
    <dgm:pt modelId="{B7541343-1EED-4C76-8A06-43D337E6F1C1}" type="pres">
      <dgm:prSet presAssocID="{ED031391-40E6-43D1-A45C-01DABF61A2A9}" presName="descendantText" presStyleLbl="alignAccFollowNode1" presStyleIdx="6" presStyleCnt="10">
        <dgm:presLayoutVars>
          <dgm:bulletEnabled val="1"/>
        </dgm:presLayoutVars>
      </dgm:prSet>
      <dgm:spPr/>
    </dgm:pt>
    <dgm:pt modelId="{EB7300A8-0AA2-485C-9F17-4BDBA239112E}" type="pres">
      <dgm:prSet presAssocID="{7AEA4355-DEED-4FC0-A467-F6BA5A45B39C}" presName="sp" presStyleCnt="0"/>
      <dgm:spPr/>
    </dgm:pt>
    <dgm:pt modelId="{3B111D43-E017-4FE4-BDC2-04C9DA282AAF}" type="pres">
      <dgm:prSet presAssocID="{6FAF977E-6BD4-4A58-9AAE-3924411BCB74}" presName="linNode" presStyleCnt="0"/>
      <dgm:spPr/>
    </dgm:pt>
    <dgm:pt modelId="{0FCF4177-47C5-48E1-A13E-C72F96AA1282}" type="pres">
      <dgm:prSet presAssocID="{6FAF977E-6BD4-4A58-9AAE-3924411BCB74}" presName="parentText" presStyleLbl="node1" presStyleIdx="7" presStyleCnt="10">
        <dgm:presLayoutVars>
          <dgm:chMax val="1"/>
          <dgm:bulletEnabled val="1"/>
        </dgm:presLayoutVars>
      </dgm:prSet>
      <dgm:spPr/>
    </dgm:pt>
    <dgm:pt modelId="{D36E0A03-4224-4C63-9957-58857C0BFB75}" type="pres">
      <dgm:prSet presAssocID="{6FAF977E-6BD4-4A58-9AAE-3924411BCB74}" presName="descendantText" presStyleLbl="alignAccFollowNode1" presStyleIdx="7" presStyleCnt="10">
        <dgm:presLayoutVars>
          <dgm:bulletEnabled val="1"/>
        </dgm:presLayoutVars>
      </dgm:prSet>
      <dgm:spPr/>
    </dgm:pt>
    <dgm:pt modelId="{DDEC8A9B-EE4B-482D-BF56-345B99F5F036}" type="pres">
      <dgm:prSet presAssocID="{E91462F8-6494-4ED2-A9EF-6B91DE126EC0}" presName="sp" presStyleCnt="0"/>
      <dgm:spPr/>
    </dgm:pt>
    <dgm:pt modelId="{EAA6F410-51B0-4155-9BE2-149D71B9011E}" type="pres">
      <dgm:prSet presAssocID="{48AF91FB-8E7D-4DEB-8008-39B9729B1C0B}" presName="linNode" presStyleCnt="0"/>
      <dgm:spPr/>
    </dgm:pt>
    <dgm:pt modelId="{A004F71A-47D4-4BA1-BF81-A3D98499032E}" type="pres">
      <dgm:prSet presAssocID="{48AF91FB-8E7D-4DEB-8008-39B9729B1C0B}" presName="parentText" presStyleLbl="node1" presStyleIdx="8" presStyleCnt="10">
        <dgm:presLayoutVars>
          <dgm:chMax val="1"/>
          <dgm:bulletEnabled val="1"/>
        </dgm:presLayoutVars>
      </dgm:prSet>
      <dgm:spPr/>
    </dgm:pt>
    <dgm:pt modelId="{6167EEC7-3E6A-4D3D-A1DC-4394FC92DB6C}" type="pres">
      <dgm:prSet presAssocID="{48AF91FB-8E7D-4DEB-8008-39B9729B1C0B}" presName="descendantText" presStyleLbl="alignAccFollowNode1" presStyleIdx="8" presStyleCnt="10">
        <dgm:presLayoutVars>
          <dgm:bulletEnabled val="1"/>
        </dgm:presLayoutVars>
      </dgm:prSet>
      <dgm:spPr/>
    </dgm:pt>
    <dgm:pt modelId="{038E9F35-2997-4CCC-9EFB-4CB00BD18ACC}" type="pres">
      <dgm:prSet presAssocID="{7A4049CA-056A-4DEA-BAE8-34915AF4BC5E}" presName="sp" presStyleCnt="0"/>
      <dgm:spPr/>
    </dgm:pt>
    <dgm:pt modelId="{A9A98620-54B4-4579-AAF0-08A695318937}" type="pres">
      <dgm:prSet presAssocID="{ABFE8776-5CDC-4DFD-96C2-77CF34E2584F}" presName="linNode" presStyleCnt="0"/>
      <dgm:spPr/>
    </dgm:pt>
    <dgm:pt modelId="{DFB54F0C-E27A-4003-B988-B2F3A2B78463}" type="pres">
      <dgm:prSet presAssocID="{ABFE8776-5CDC-4DFD-96C2-77CF34E2584F}" presName="parentText" presStyleLbl="node1" presStyleIdx="9" presStyleCnt="10">
        <dgm:presLayoutVars>
          <dgm:chMax val="1"/>
          <dgm:bulletEnabled val="1"/>
        </dgm:presLayoutVars>
      </dgm:prSet>
      <dgm:spPr/>
    </dgm:pt>
    <dgm:pt modelId="{8E6524A3-3988-4428-97F5-16603818D8B0}" type="pres">
      <dgm:prSet presAssocID="{ABFE8776-5CDC-4DFD-96C2-77CF34E2584F}" presName="descendantText" presStyleLbl="alignAccFollowNode1" presStyleIdx="9" presStyleCnt="10">
        <dgm:presLayoutVars>
          <dgm:bulletEnabled val="1"/>
        </dgm:presLayoutVars>
      </dgm:prSet>
      <dgm:spPr/>
    </dgm:pt>
  </dgm:ptLst>
  <dgm:cxnLst>
    <dgm:cxn modelId="{2CEB950C-24A2-4B26-A8F5-73A446BB0ED9}" srcId="{7D60A937-EA4C-4F8E-839F-D37CE72FC956}" destId="{E9DDECC7-41BA-496B-9EF7-CBF34739BD9A}" srcOrd="5" destOrd="0" parTransId="{D0DF6E09-BF25-46DC-A491-A16F547EB6E0}" sibTransId="{639EDB8C-F77D-4F63-9650-D58C9DF512FA}"/>
    <dgm:cxn modelId="{BFED2415-5837-41F0-82F3-54F32B2F7180}" type="presOf" srcId="{6FAF977E-6BD4-4A58-9AAE-3924411BCB74}" destId="{0FCF4177-47C5-48E1-A13E-C72F96AA1282}" srcOrd="0" destOrd="0" presId="urn:microsoft.com/office/officeart/2005/8/layout/vList5"/>
    <dgm:cxn modelId="{A5884717-B145-4E08-BD5B-B86C9A02FF40}" srcId="{E9DDECC7-41BA-496B-9EF7-CBF34739BD9A}" destId="{AC498DBE-468C-43E1-AAEF-CE7C351DE5A7}" srcOrd="0" destOrd="0" parTransId="{9F107B9C-D2EB-452A-8C96-E98F18B3694A}" sibTransId="{39026352-850B-4198-A42C-E0E1C4DD46A0}"/>
    <dgm:cxn modelId="{E63FAF1D-3F0B-421F-9824-4A2959E012D4}" type="presOf" srcId="{34E4E2AA-2515-48FA-A623-D99954F39B50}" destId="{55EDF7AD-1438-4600-A029-E05084C6E09B}" srcOrd="0" destOrd="0" presId="urn:microsoft.com/office/officeart/2005/8/layout/vList5"/>
    <dgm:cxn modelId="{181FC81D-CDC4-4387-BD15-6BA263F81F40}" type="presOf" srcId="{6BB6C13D-609C-40E3-A813-DC58503EB6D8}" destId="{98DB47BF-4516-4FC5-BF36-2DE8546A8462}" srcOrd="0" destOrd="0" presId="urn:microsoft.com/office/officeart/2005/8/layout/vList5"/>
    <dgm:cxn modelId="{87FBA935-56B3-4FBA-B262-42090189EACC}" srcId="{67E7BAF4-93BD-4820-B283-C8B5EEE1F106}" destId="{CAD8DF54-B2E8-4ED2-9C20-B7108808CD35}" srcOrd="0" destOrd="0" parTransId="{5B26A623-B325-4B02-9F78-6EBEC56A999E}" sibTransId="{57EE3BD8-B4E0-4EC1-A89A-59E5C0C1AF30}"/>
    <dgm:cxn modelId="{6DD44A36-A079-4F9F-B670-AD6790EBAE46}" type="presOf" srcId="{D5A91A64-49A2-4D1D-8576-96234C5C68FC}" destId="{FD285C99-24C6-4597-9BB6-AE9F1FC46C2B}" srcOrd="0" destOrd="0" presId="urn:microsoft.com/office/officeart/2005/8/layout/vList5"/>
    <dgm:cxn modelId="{5DAA4E3B-B765-4720-B61E-609BE48ACFE7}" srcId="{7D60A937-EA4C-4F8E-839F-D37CE72FC956}" destId="{6BB6C13D-609C-40E3-A813-DC58503EB6D8}" srcOrd="4" destOrd="0" parTransId="{31067FFD-6611-402D-9B64-4FAE5CE195CC}" sibTransId="{4E8C6B3B-B7D0-4D68-A72D-F0BC85409AC9}"/>
    <dgm:cxn modelId="{1221D43E-C1A0-4F4E-BD0F-EEB3E1A0ED2A}" srcId="{7D60A937-EA4C-4F8E-839F-D37CE72FC956}" destId="{721CB412-367F-43C8-A8F1-9FC8D6F7E6C5}" srcOrd="2" destOrd="0" parTransId="{DE541FC2-3A4B-48F9-BFD1-CB0D04F739D2}" sibTransId="{6865D46D-AF98-4286-AA22-12F015CE1931}"/>
    <dgm:cxn modelId="{04E2995D-FFE5-4F6C-A860-C8230C67C425}" srcId="{7D60A937-EA4C-4F8E-839F-D37CE72FC956}" destId="{34E4E2AA-2515-48FA-A623-D99954F39B50}" srcOrd="1" destOrd="0" parTransId="{7A0FC6F0-4440-402B-8E11-1163DBA9C868}" sibTransId="{C536C288-20FC-4923-90FB-5D44B3A9A819}"/>
    <dgm:cxn modelId="{EDCBC55F-2014-4583-9580-B555912507B2}" type="presOf" srcId="{E9DDECC7-41BA-496B-9EF7-CBF34739BD9A}" destId="{1D60BE52-3CD4-4E1F-80E4-96E4B04CFD08}" srcOrd="0" destOrd="0" presId="urn:microsoft.com/office/officeart/2005/8/layout/vList5"/>
    <dgm:cxn modelId="{647F4B41-F322-4319-B4FD-606F90AAA455}" type="presOf" srcId="{48AF91FB-8E7D-4DEB-8008-39B9729B1C0B}" destId="{A004F71A-47D4-4BA1-BF81-A3D98499032E}" srcOrd="0" destOrd="0" presId="urn:microsoft.com/office/officeart/2005/8/layout/vList5"/>
    <dgm:cxn modelId="{EF6CAE46-479D-4A20-BE0C-68EB898A6874}" type="presOf" srcId="{67E7BAF4-93BD-4820-B283-C8B5EEE1F106}" destId="{8095F6A5-1FD8-4154-9238-DE23723263BB}" srcOrd="0" destOrd="0" presId="urn:microsoft.com/office/officeart/2005/8/layout/vList5"/>
    <dgm:cxn modelId="{12B99247-56A9-4B50-83A7-6E712609CD38}" type="presOf" srcId="{AC498DBE-468C-43E1-AAEF-CE7C351DE5A7}" destId="{6AEB3D51-4F4F-42A4-83EE-7566584E9FD3}" srcOrd="0" destOrd="0" presId="urn:microsoft.com/office/officeart/2005/8/layout/vList5"/>
    <dgm:cxn modelId="{51A90968-0BEB-4BBB-A241-339F646B0C52}" type="presOf" srcId="{721CB412-367F-43C8-A8F1-9FC8D6F7E6C5}" destId="{67A9ED33-F12B-471D-8CCB-1DD2AD78894D}" srcOrd="0" destOrd="0" presId="urn:microsoft.com/office/officeart/2005/8/layout/vList5"/>
    <dgm:cxn modelId="{E3C44C6B-FF4B-4F4F-B27E-118C1438A068}" srcId="{7D60A937-EA4C-4F8E-839F-D37CE72FC956}" destId="{FB5BEE15-D6C1-47BF-BA20-4D6DF8CE5AB5}" srcOrd="3" destOrd="0" parTransId="{7B8453DE-5781-4364-A5C9-ABBAB32B1F5F}" sibTransId="{7AD15B69-543E-4C9D-BDB5-8B8F5BB5B4FC}"/>
    <dgm:cxn modelId="{5087A456-6C8F-4079-92DA-46B6AD1F028B}" srcId="{6BB6C13D-609C-40E3-A813-DC58503EB6D8}" destId="{D5A91A64-49A2-4D1D-8576-96234C5C68FC}" srcOrd="0" destOrd="0" parTransId="{0AD8D187-B2BD-4836-A6DD-F354BA8DA411}" sibTransId="{607928C4-6F6E-4A9E-9C0A-83C539506276}"/>
    <dgm:cxn modelId="{9B46C479-1688-40E6-B3CB-374D0D2CB45A}" srcId="{6FAF977E-6BD4-4A58-9AAE-3924411BCB74}" destId="{B9FBE36F-B3E2-4E73-8EB8-0FB39EA4AF43}" srcOrd="0" destOrd="0" parTransId="{0AD88198-BD15-4863-B404-685AC867B6B1}" sibTransId="{9396BE48-5509-434F-AF5C-E87705B7B012}"/>
    <dgm:cxn modelId="{F9008A5A-BE1F-48C1-A535-B8A42F160FFA}" type="presOf" srcId="{BF556960-55DD-48D1-A61C-8CF2A6612355}" destId="{0AA5A938-966D-48A3-A9CB-CD186E9925D5}" srcOrd="0" destOrd="0" presId="urn:microsoft.com/office/officeart/2005/8/layout/vList5"/>
    <dgm:cxn modelId="{75EDD681-B960-4379-8590-9266AE3171E3}" type="presOf" srcId="{40AB014C-99E8-40DD-93C8-A8E904B04E93}" destId="{25912BBB-E1C6-4C21-98C6-BD3B081D1744}" srcOrd="0" destOrd="0" presId="urn:microsoft.com/office/officeart/2005/8/layout/vList5"/>
    <dgm:cxn modelId="{3142E881-1EDF-49F7-A390-A94D6B273B94}" srcId="{48AF91FB-8E7D-4DEB-8008-39B9729B1C0B}" destId="{AE7B448D-DBC6-4DA0-B88E-4C89EBEF4146}" srcOrd="0" destOrd="0" parTransId="{3AB3DCB0-FCE5-4B97-B9D1-A2501B80C0A4}" sibTransId="{B9A1D6A7-BA68-4D0E-A1CF-294BDF471FA6}"/>
    <dgm:cxn modelId="{969E3F83-C0AE-4E5B-9E44-0FBBFF796FFC}" srcId="{7D60A937-EA4C-4F8E-839F-D37CE72FC956}" destId="{48AF91FB-8E7D-4DEB-8008-39B9729B1C0B}" srcOrd="8" destOrd="0" parTransId="{57CBCA23-C485-4E56-ABF4-956E10CF74A6}" sibTransId="{7A4049CA-056A-4DEA-BAE8-34915AF4BC5E}"/>
    <dgm:cxn modelId="{7D624685-B6EA-4FFA-A187-0B6CED10624C}" srcId="{FB5BEE15-D6C1-47BF-BA20-4D6DF8CE5AB5}" destId="{40E869D6-9B00-4E31-AB90-152F2CFD82C9}" srcOrd="0" destOrd="0" parTransId="{261BECE9-CEFE-418D-B19A-5B1F925AC86E}" sibTransId="{FF15E453-0790-4A62-8B1E-6623EE2EAF15}"/>
    <dgm:cxn modelId="{599E0492-E3D7-45EC-9733-A58DF3F2AE42}" type="presOf" srcId="{ABFE8776-5CDC-4DFD-96C2-77CF34E2584F}" destId="{DFB54F0C-E27A-4003-B988-B2F3A2B78463}" srcOrd="0" destOrd="0" presId="urn:microsoft.com/office/officeart/2005/8/layout/vList5"/>
    <dgm:cxn modelId="{46084D96-1C94-4CDA-ACFC-7D86D84C1461}" srcId="{ED031391-40E6-43D1-A45C-01DABF61A2A9}" destId="{A9B08ED0-2BE9-4113-B755-0AC68E71F181}" srcOrd="0" destOrd="0" parTransId="{DA9C6AEF-2A52-4CE7-8940-31FB5B37D98D}" sibTransId="{FA993999-A9D5-404B-8C3D-5856745DCA29}"/>
    <dgm:cxn modelId="{EF60B09C-4489-4B27-93E1-FD78045F0D6D}" srcId="{7D60A937-EA4C-4F8E-839F-D37CE72FC956}" destId="{6FAF977E-6BD4-4A58-9AAE-3924411BCB74}" srcOrd="7" destOrd="0" parTransId="{41A32FDD-CA23-4457-BEF7-127ABF4C88D4}" sibTransId="{E91462F8-6494-4ED2-A9EF-6B91DE126EC0}"/>
    <dgm:cxn modelId="{1EE55AA2-B357-40D4-99C2-36FA62C953D4}" srcId="{721CB412-367F-43C8-A8F1-9FC8D6F7E6C5}" destId="{BF556960-55DD-48D1-A61C-8CF2A6612355}" srcOrd="0" destOrd="0" parTransId="{96173BB8-62E9-47BF-B612-A1F5B287B5CA}" sibTransId="{2A1DBD62-28B0-4351-B08E-708141A0CD39}"/>
    <dgm:cxn modelId="{4B2111A6-D40E-4235-BE07-BA242A99709A}" type="presOf" srcId="{B9FBE36F-B3E2-4E73-8EB8-0FB39EA4AF43}" destId="{D36E0A03-4224-4C63-9957-58857C0BFB75}" srcOrd="0" destOrd="0" presId="urn:microsoft.com/office/officeart/2005/8/layout/vList5"/>
    <dgm:cxn modelId="{AD7624A7-B362-4631-97A9-8FEA502512CD}" type="presOf" srcId="{B1F31EDD-5A4D-4267-A44A-BF95378FBCEB}" destId="{8E6524A3-3988-4428-97F5-16603818D8B0}" srcOrd="0" destOrd="0" presId="urn:microsoft.com/office/officeart/2005/8/layout/vList5"/>
    <dgm:cxn modelId="{29B2C8B9-C276-4066-B0A3-97BFF1B32A3F}" type="presOf" srcId="{CAD8DF54-B2E8-4ED2-9C20-B7108808CD35}" destId="{DDD88539-3C35-45F6-8B93-4B9E215B4842}" srcOrd="0" destOrd="0" presId="urn:microsoft.com/office/officeart/2005/8/layout/vList5"/>
    <dgm:cxn modelId="{61DB32BA-3F41-4F00-82BE-1EF04C265A57}" type="presOf" srcId="{FB5BEE15-D6C1-47BF-BA20-4D6DF8CE5AB5}" destId="{BB835B86-8BD6-4DD3-BD64-4DA86D412D9B}" srcOrd="0" destOrd="0" presId="urn:microsoft.com/office/officeart/2005/8/layout/vList5"/>
    <dgm:cxn modelId="{E61070C0-F5EC-441C-9CCB-B2B8AFDF07EC}" srcId="{7D60A937-EA4C-4F8E-839F-D37CE72FC956}" destId="{ED031391-40E6-43D1-A45C-01DABF61A2A9}" srcOrd="6" destOrd="0" parTransId="{4CF1C11A-8A7C-4B3D-867D-E0CFE6F83338}" sibTransId="{7AEA4355-DEED-4FC0-A467-F6BA5A45B39C}"/>
    <dgm:cxn modelId="{43B916C7-F48E-4634-82F6-3894BB68A212}" type="presOf" srcId="{40E869D6-9B00-4E31-AB90-152F2CFD82C9}" destId="{470AA5E8-2952-43C5-ABA9-FA8D2C52DAF2}" srcOrd="0" destOrd="0" presId="urn:microsoft.com/office/officeart/2005/8/layout/vList5"/>
    <dgm:cxn modelId="{8EA3D7D2-A5AD-47C9-992B-25EB00F3328C}" type="presOf" srcId="{7D60A937-EA4C-4F8E-839F-D37CE72FC956}" destId="{CE476D10-6C51-47B3-A542-9AA70894B5D9}" srcOrd="0" destOrd="0" presId="urn:microsoft.com/office/officeart/2005/8/layout/vList5"/>
    <dgm:cxn modelId="{619A97D7-8B10-43F9-A2EB-A92F6769A544}" type="presOf" srcId="{ED031391-40E6-43D1-A45C-01DABF61A2A9}" destId="{921AD413-9490-4AA1-A4B6-C65E5D5EDDC2}" srcOrd="0" destOrd="0" presId="urn:microsoft.com/office/officeart/2005/8/layout/vList5"/>
    <dgm:cxn modelId="{615497DD-5FA8-42BB-854C-C58DDE68F383}" type="presOf" srcId="{AE7B448D-DBC6-4DA0-B88E-4C89EBEF4146}" destId="{6167EEC7-3E6A-4D3D-A1DC-4394FC92DB6C}" srcOrd="0" destOrd="0" presId="urn:microsoft.com/office/officeart/2005/8/layout/vList5"/>
    <dgm:cxn modelId="{CBA5F9E7-8C79-430F-9ECD-FC43E62F2FF6}" srcId="{34E4E2AA-2515-48FA-A623-D99954F39B50}" destId="{40AB014C-99E8-40DD-93C8-A8E904B04E93}" srcOrd="0" destOrd="0" parTransId="{89B5152E-AA92-4D1C-A75A-6A6B94F5C639}" sibTransId="{C104C64B-2CEC-4F3D-8E20-DDB0C15A8744}"/>
    <dgm:cxn modelId="{5F956FEF-DA9B-4009-BE0E-9BF636603CEF}" srcId="{7D60A937-EA4C-4F8E-839F-D37CE72FC956}" destId="{ABFE8776-5CDC-4DFD-96C2-77CF34E2584F}" srcOrd="9" destOrd="0" parTransId="{E1E511EF-EAF7-4F7C-989B-EDB69EC8F1C3}" sibTransId="{3B56669C-6510-44FE-95C7-18C4C2793CBD}"/>
    <dgm:cxn modelId="{A5ECE1F3-0739-460E-8236-C3C87400E209}" srcId="{ABFE8776-5CDC-4DFD-96C2-77CF34E2584F}" destId="{B1F31EDD-5A4D-4267-A44A-BF95378FBCEB}" srcOrd="0" destOrd="0" parTransId="{EF75C0FC-237D-4236-AE49-ABDEC178AAC8}" sibTransId="{8EE5340B-A6DF-49FB-A29B-930F774B2502}"/>
    <dgm:cxn modelId="{4DC7F1F6-44F7-4958-AC3D-5915EFD54DD7}" type="presOf" srcId="{A9B08ED0-2BE9-4113-B755-0AC68E71F181}" destId="{B7541343-1EED-4C76-8A06-43D337E6F1C1}" srcOrd="0" destOrd="0" presId="urn:microsoft.com/office/officeart/2005/8/layout/vList5"/>
    <dgm:cxn modelId="{5B4643F9-9792-497C-A218-E9723243922D}" srcId="{7D60A937-EA4C-4F8E-839F-D37CE72FC956}" destId="{67E7BAF4-93BD-4820-B283-C8B5EEE1F106}" srcOrd="0" destOrd="0" parTransId="{3D66DCB4-5F12-427C-A588-52DD3A1ADEFE}" sibTransId="{3B4A212A-E3D8-4ECD-804D-D7DC299F7A17}"/>
    <dgm:cxn modelId="{D004E755-6F34-4FDA-A573-D822A37AED6B}" type="presParOf" srcId="{CE476D10-6C51-47B3-A542-9AA70894B5D9}" destId="{5DE79129-070E-40A6-A1B5-363EA138E4CC}" srcOrd="0" destOrd="0" presId="urn:microsoft.com/office/officeart/2005/8/layout/vList5"/>
    <dgm:cxn modelId="{F03998CA-FCC1-42B7-9A59-ABC6C5A3A035}" type="presParOf" srcId="{5DE79129-070E-40A6-A1B5-363EA138E4CC}" destId="{8095F6A5-1FD8-4154-9238-DE23723263BB}" srcOrd="0" destOrd="0" presId="urn:microsoft.com/office/officeart/2005/8/layout/vList5"/>
    <dgm:cxn modelId="{FE8BF851-8664-4432-99ED-E38E648022E6}" type="presParOf" srcId="{5DE79129-070E-40A6-A1B5-363EA138E4CC}" destId="{DDD88539-3C35-45F6-8B93-4B9E215B4842}" srcOrd="1" destOrd="0" presId="urn:microsoft.com/office/officeart/2005/8/layout/vList5"/>
    <dgm:cxn modelId="{512F4209-43E2-42E4-BA25-802D3FC15852}" type="presParOf" srcId="{CE476D10-6C51-47B3-A542-9AA70894B5D9}" destId="{A3F05A3F-EA88-4DBA-A400-EB8CB6B90C48}" srcOrd="1" destOrd="0" presId="urn:microsoft.com/office/officeart/2005/8/layout/vList5"/>
    <dgm:cxn modelId="{00B0D4D5-4FAD-47BC-8816-6F0650586F8B}" type="presParOf" srcId="{CE476D10-6C51-47B3-A542-9AA70894B5D9}" destId="{13B21DE3-71E7-4E15-8B42-9B5734457DBF}" srcOrd="2" destOrd="0" presId="urn:microsoft.com/office/officeart/2005/8/layout/vList5"/>
    <dgm:cxn modelId="{58899DDD-79CE-453C-B2C9-82B2B6B893C3}" type="presParOf" srcId="{13B21DE3-71E7-4E15-8B42-9B5734457DBF}" destId="{55EDF7AD-1438-4600-A029-E05084C6E09B}" srcOrd="0" destOrd="0" presId="urn:microsoft.com/office/officeart/2005/8/layout/vList5"/>
    <dgm:cxn modelId="{60060A0A-A8F2-4D08-A6E4-C09518CD123C}" type="presParOf" srcId="{13B21DE3-71E7-4E15-8B42-9B5734457DBF}" destId="{25912BBB-E1C6-4C21-98C6-BD3B081D1744}" srcOrd="1" destOrd="0" presId="urn:microsoft.com/office/officeart/2005/8/layout/vList5"/>
    <dgm:cxn modelId="{AB3379EB-4826-437A-9C3A-DCA430A355B1}" type="presParOf" srcId="{CE476D10-6C51-47B3-A542-9AA70894B5D9}" destId="{73ED7CE0-195E-40C6-835A-B873220A22A8}" srcOrd="3" destOrd="0" presId="urn:microsoft.com/office/officeart/2005/8/layout/vList5"/>
    <dgm:cxn modelId="{35C88F42-E23E-4DC1-BF57-C1C86E98ABF6}" type="presParOf" srcId="{CE476D10-6C51-47B3-A542-9AA70894B5D9}" destId="{826A5F9B-9FB5-4490-A713-9E9676923677}" srcOrd="4" destOrd="0" presId="urn:microsoft.com/office/officeart/2005/8/layout/vList5"/>
    <dgm:cxn modelId="{0BE5BD7F-029F-4F43-A637-90932E71DAB3}" type="presParOf" srcId="{826A5F9B-9FB5-4490-A713-9E9676923677}" destId="{67A9ED33-F12B-471D-8CCB-1DD2AD78894D}" srcOrd="0" destOrd="0" presId="urn:microsoft.com/office/officeart/2005/8/layout/vList5"/>
    <dgm:cxn modelId="{53248177-8B5E-4F39-9460-FE83717E2FF3}" type="presParOf" srcId="{826A5F9B-9FB5-4490-A713-9E9676923677}" destId="{0AA5A938-966D-48A3-A9CB-CD186E9925D5}" srcOrd="1" destOrd="0" presId="urn:microsoft.com/office/officeart/2005/8/layout/vList5"/>
    <dgm:cxn modelId="{CFF786E2-E9AD-4B38-9ABA-3DCA81DF5798}" type="presParOf" srcId="{CE476D10-6C51-47B3-A542-9AA70894B5D9}" destId="{60D9DFDC-9033-423A-B783-31868EA26035}" srcOrd="5" destOrd="0" presId="urn:microsoft.com/office/officeart/2005/8/layout/vList5"/>
    <dgm:cxn modelId="{84EA3499-3AFE-4F32-BBC8-2612D167841A}" type="presParOf" srcId="{CE476D10-6C51-47B3-A542-9AA70894B5D9}" destId="{030BC966-4E9A-4DEE-A890-69C8ADE072B4}" srcOrd="6" destOrd="0" presId="urn:microsoft.com/office/officeart/2005/8/layout/vList5"/>
    <dgm:cxn modelId="{E25CC7EF-6617-437F-B981-2AB44D8F64C4}" type="presParOf" srcId="{030BC966-4E9A-4DEE-A890-69C8ADE072B4}" destId="{BB835B86-8BD6-4DD3-BD64-4DA86D412D9B}" srcOrd="0" destOrd="0" presId="urn:microsoft.com/office/officeart/2005/8/layout/vList5"/>
    <dgm:cxn modelId="{57E58DD4-5712-44FD-83C1-AF914871A01E}" type="presParOf" srcId="{030BC966-4E9A-4DEE-A890-69C8ADE072B4}" destId="{470AA5E8-2952-43C5-ABA9-FA8D2C52DAF2}" srcOrd="1" destOrd="0" presId="urn:microsoft.com/office/officeart/2005/8/layout/vList5"/>
    <dgm:cxn modelId="{4E1E35F9-E081-4613-9E16-8AE4015CBBA0}" type="presParOf" srcId="{CE476D10-6C51-47B3-A542-9AA70894B5D9}" destId="{E95BB9B9-2582-4603-A26E-674DAD7463D4}" srcOrd="7" destOrd="0" presId="urn:microsoft.com/office/officeart/2005/8/layout/vList5"/>
    <dgm:cxn modelId="{2551BA2E-DB25-4C88-82AA-590467A39933}" type="presParOf" srcId="{CE476D10-6C51-47B3-A542-9AA70894B5D9}" destId="{9C61C5A8-69FB-4F23-9318-29F8530E4570}" srcOrd="8" destOrd="0" presId="urn:microsoft.com/office/officeart/2005/8/layout/vList5"/>
    <dgm:cxn modelId="{F2A4A1FA-DAA3-4DE4-AD69-F711477F5EDA}" type="presParOf" srcId="{9C61C5A8-69FB-4F23-9318-29F8530E4570}" destId="{98DB47BF-4516-4FC5-BF36-2DE8546A8462}" srcOrd="0" destOrd="0" presId="urn:microsoft.com/office/officeart/2005/8/layout/vList5"/>
    <dgm:cxn modelId="{BAA2138B-5476-4F6B-8FC3-1C2414B43B12}" type="presParOf" srcId="{9C61C5A8-69FB-4F23-9318-29F8530E4570}" destId="{FD285C99-24C6-4597-9BB6-AE9F1FC46C2B}" srcOrd="1" destOrd="0" presId="urn:microsoft.com/office/officeart/2005/8/layout/vList5"/>
    <dgm:cxn modelId="{6D51C37A-6398-4FA7-8B5F-CD5AE6754645}" type="presParOf" srcId="{CE476D10-6C51-47B3-A542-9AA70894B5D9}" destId="{62DB886E-CB12-4C38-A968-EBE525803E14}" srcOrd="9" destOrd="0" presId="urn:microsoft.com/office/officeart/2005/8/layout/vList5"/>
    <dgm:cxn modelId="{A605A156-F6B8-48AD-9767-B96ADA5F2437}" type="presParOf" srcId="{CE476D10-6C51-47B3-A542-9AA70894B5D9}" destId="{9609F2B0-D771-4851-929E-FF9D631BE65A}" srcOrd="10" destOrd="0" presId="urn:microsoft.com/office/officeart/2005/8/layout/vList5"/>
    <dgm:cxn modelId="{1171DBAD-F113-4FA7-A618-25ACA0CF7518}" type="presParOf" srcId="{9609F2B0-D771-4851-929E-FF9D631BE65A}" destId="{1D60BE52-3CD4-4E1F-80E4-96E4B04CFD08}" srcOrd="0" destOrd="0" presId="urn:microsoft.com/office/officeart/2005/8/layout/vList5"/>
    <dgm:cxn modelId="{E62403D9-C8C7-438B-A00C-2652BBD9041C}" type="presParOf" srcId="{9609F2B0-D771-4851-929E-FF9D631BE65A}" destId="{6AEB3D51-4F4F-42A4-83EE-7566584E9FD3}" srcOrd="1" destOrd="0" presId="urn:microsoft.com/office/officeart/2005/8/layout/vList5"/>
    <dgm:cxn modelId="{33CD1EF0-9B41-481D-9B4E-2585617006C6}" type="presParOf" srcId="{CE476D10-6C51-47B3-A542-9AA70894B5D9}" destId="{3B131C56-33AB-42D6-B065-949EE5C3221E}" srcOrd="11" destOrd="0" presId="urn:microsoft.com/office/officeart/2005/8/layout/vList5"/>
    <dgm:cxn modelId="{D2E6A613-A085-4FD9-A0FC-4594AC24E436}" type="presParOf" srcId="{CE476D10-6C51-47B3-A542-9AA70894B5D9}" destId="{B48C30E9-A4FE-4775-8429-68A52772961D}" srcOrd="12" destOrd="0" presId="urn:microsoft.com/office/officeart/2005/8/layout/vList5"/>
    <dgm:cxn modelId="{5676BEA7-0EE5-404A-8B5D-7A3661669407}" type="presParOf" srcId="{B48C30E9-A4FE-4775-8429-68A52772961D}" destId="{921AD413-9490-4AA1-A4B6-C65E5D5EDDC2}" srcOrd="0" destOrd="0" presId="urn:microsoft.com/office/officeart/2005/8/layout/vList5"/>
    <dgm:cxn modelId="{C02CF8FD-C697-42FA-920B-059AA08FC7CC}" type="presParOf" srcId="{B48C30E9-A4FE-4775-8429-68A52772961D}" destId="{B7541343-1EED-4C76-8A06-43D337E6F1C1}" srcOrd="1" destOrd="0" presId="urn:microsoft.com/office/officeart/2005/8/layout/vList5"/>
    <dgm:cxn modelId="{225996F8-163D-4BB9-94C0-F58B76DB1E41}" type="presParOf" srcId="{CE476D10-6C51-47B3-A542-9AA70894B5D9}" destId="{EB7300A8-0AA2-485C-9F17-4BDBA239112E}" srcOrd="13" destOrd="0" presId="urn:microsoft.com/office/officeart/2005/8/layout/vList5"/>
    <dgm:cxn modelId="{70C5A26C-107D-4DFE-944D-9A542920A332}" type="presParOf" srcId="{CE476D10-6C51-47B3-A542-9AA70894B5D9}" destId="{3B111D43-E017-4FE4-BDC2-04C9DA282AAF}" srcOrd="14" destOrd="0" presId="urn:microsoft.com/office/officeart/2005/8/layout/vList5"/>
    <dgm:cxn modelId="{7E89C509-6858-427B-945E-0C26F1AF8394}" type="presParOf" srcId="{3B111D43-E017-4FE4-BDC2-04C9DA282AAF}" destId="{0FCF4177-47C5-48E1-A13E-C72F96AA1282}" srcOrd="0" destOrd="0" presId="urn:microsoft.com/office/officeart/2005/8/layout/vList5"/>
    <dgm:cxn modelId="{800A0CE2-10E6-4363-BE66-A5E66E0BF77A}" type="presParOf" srcId="{3B111D43-E017-4FE4-BDC2-04C9DA282AAF}" destId="{D36E0A03-4224-4C63-9957-58857C0BFB75}" srcOrd="1" destOrd="0" presId="urn:microsoft.com/office/officeart/2005/8/layout/vList5"/>
    <dgm:cxn modelId="{403C514C-B98F-4502-809A-7E160C9A2E5C}" type="presParOf" srcId="{CE476D10-6C51-47B3-A542-9AA70894B5D9}" destId="{DDEC8A9B-EE4B-482D-BF56-345B99F5F036}" srcOrd="15" destOrd="0" presId="urn:microsoft.com/office/officeart/2005/8/layout/vList5"/>
    <dgm:cxn modelId="{2AF6AAB5-7CFE-4316-8E43-13A437F5916A}" type="presParOf" srcId="{CE476D10-6C51-47B3-A542-9AA70894B5D9}" destId="{EAA6F410-51B0-4155-9BE2-149D71B9011E}" srcOrd="16" destOrd="0" presId="urn:microsoft.com/office/officeart/2005/8/layout/vList5"/>
    <dgm:cxn modelId="{79306D78-A919-4171-8D06-ABAE1E3A4D32}" type="presParOf" srcId="{EAA6F410-51B0-4155-9BE2-149D71B9011E}" destId="{A004F71A-47D4-4BA1-BF81-A3D98499032E}" srcOrd="0" destOrd="0" presId="urn:microsoft.com/office/officeart/2005/8/layout/vList5"/>
    <dgm:cxn modelId="{92722D62-350F-4276-8B9A-9950471016F4}" type="presParOf" srcId="{EAA6F410-51B0-4155-9BE2-149D71B9011E}" destId="{6167EEC7-3E6A-4D3D-A1DC-4394FC92DB6C}" srcOrd="1" destOrd="0" presId="urn:microsoft.com/office/officeart/2005/8/layout/vList5"/>
    <dgm:cxn modelId="{E4C396E0-507E-47BE-8499-34320B739C8F}" type="presParOf" srcId="{CE476D10-6C51-47B3-A542-9AA70894B5D9}" destId="{038E9F35-2997-4CCC-9EFB-4CB00BD18ACC}" srcOrd="17" destOrd="0" presId="urn:microsoft.com/office/officeart/2005/8/layout/vList5"/>
    <dgm:cxn modelId="{B44CDBA8-B27C-4306-BD71-81B0F2D98867}" type="presParOf" srcId="{CE476D10-6C51-47B3-A542-9AA70894B5D9}" destId="{A9A98620-54B4-4579-AAF0-08A695318937}" srcOrd="18" destOrd="0" presId="urn:microsoft.com/office/officeart/2005/8/layout/vList5"/>
    <dgm:cxn modelId="{CBC91CDC-F396-40EB-9E02-F5FF2A8A317E}" type="presParOf" srcId="{A9A98620-54B4-4579-AAF0-08A695318937}" destId="{DFB54F0C-E27A-4003-B988-B2F3A2B78463}" srcOrd="0" destOrd="0" presId="urn:microsoft.com/office/officeart/2005/8/layout/vList5"/>
    <dgm:cxn modelId="{D174D6F5-A13A-4AA6-A4E7-C0E7A9255E94}" type="presParOf" srcId="{A9A98620-54B4-4579-AAF0-08A695318937}" destId="{8E6524A3-3988-4428-97F5-16603818D8B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810588-297B-4D8C-9BA4-14FDCAB34299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4795E4C9-E5C2-4960-A324-99D7390B4760}">
      <dgm:prSet phldrT="[Texto]"/>
      <dgm:spPr>
        <a:solidFill>
          <a:srgbClr val="800000"/>
        </a:solidFill>
      </dgm:spPr>
      <dgm:t>
        <a:bodyPr/>
        <a:lstStyle/>
        <a:p>
          <a:r>
            <a:rPr lang="es-PE" dirty="0"/>
            <a:t>RIESGOS</a:t>
          </a:r>
        </a:p>
      </dgm:t>
    </dgm:pt>
    <dgm:pt modelId="{67114036-D046-421D-B218-DE5D1DF08637}" type="parTrans" cxnId="{EA8B5C73-45C6-4EAE-BF3D-1C9E75149DEB}">
      <dgm:prSet/>
      <dgm:spPr/>
      <dgm:t>
        <a:bodyPr/>
        <a:lstStyle/>
        <a:p>
          <a:endParaRPr lang="es-PE"/>
        </a:p>
      </dgm:t>
    </dgm:pt>
    <dgm:pt modelId="{D785AD1A-6E8A-4A8B-A260-730F1BC74348}" type="sibTrans" cxnId="{EA8B5C73-45C6-4EAE-BF3D-1C9E75149DEB}">
      <dgm:prSet/>
      <dgm:spPr/>
      <dgm:t>
        <a:bodyPr/>
        <a:lstStyle/>
        <a:p>
          <a:endParaRPr lang="es-PE"/>
        </a:p>
      </dgm:t>
    </dgm:pt>
    <dgm:pt modelId="{86174ABC-3D60-46AD-BCA2-477250A015DB}" type="pres">
      <dgm:prSet presAssocID="{C0810588-297B-4D8C-9BA4-14FDCAB34299}" presName="diagram" presStyleCnt="0">
        <dgm:presLayoutVars>
          <dgm:dir/>
        </dgm:presLayoutVars>
      </dgm:prSet>
      <dgm:spPr/>
    </dgm:pt>
    <dgm:pt modelId="{15381129-A0E1-42BF-82E0-E3C9EA8C1A69}" type="pres">
      <dgm:prSet presAssocID="{4795E4C9-E5C2-4960-A324-99D7390B4760}" presName="composite" presStyleCnt="0"/>
      <dgm:spPr/>
    </dgm:pt>
    <dgm:pt modelId="{64B3EE8F-AE1C-4A9C-AB61-55B20BC0ABD8}" type="pres">
      <dgm:prSet presAssocID="{4795E4C9-E5C2-4960-A324-99D7390B4760}" presName="Image" presStyleLbl="bgShp" presStyleIdx="0" presStyleCnt="1"/>
      <dgm:spPr>
        <a:blipFill>
          <a:blip xmlns:r="http://schemas.openxmlformats.org/officeDocument/2006/relationships" r:embed="rId1"/>
          <a:srcRect/>
          <a:stretch>
            <a:fillRect l="-5000" r="-5000"/>
          </a:stretch>
        </a:blipFill>
      </dgm:spPr>
      <dgm:extLst>
        <a:ext uri="{E40237B7-FDA0-4F09-8148-C483321AD2D9}">
          <dgm14:cNvPr xmlns:dgm14="http://schemas.microsoft.com/office/drawing/2010/diagram" id="0" name="" descr="Imagen que contiene exterior, edificio, roca&#10;&#10;Descripción generada automáticamente">
            <a:extLst>
              <a:ext uri="{FF2B5EF4-FFF2-40B4-BE49-F238E27FC236}">
                <a16:creationId xmlns:a16="http://schemas.microsoft.com/office/drawing/2014/main" id="{5C790605-9BBF-ECF3-DE62-EBEB75F0B761}"/>
              </a:ext>
            </a:extLst>
          </dgm14:cNvPr>
        </a:ext>
      </dgm:extLst>
    </dgm:pt>
    <dgm:pt modelId="{7F821DFC-B8C9-4459-9D92-00F2DB521C52}" type="pres">
      <dgm:prSet presAssocID="{4795E4C9-E5C2-4960-A324-99D7390B4760}" presName="Parent" presStyleLbl="node0" presStyleIdx="0" presStyleCnt="1" custScaleX="83877">
        <dgm:presLayoutVars>
          <dgm:bulletEnabled val="1"/>
        </dgm:presLayoutVars>
      </dgm:prSet>
      <dgm:spPr/>
    </dgm:pt>
  </dgm:ptLst>
  <dgm:cxnLst>
    <dgm:cxn modelId="{364C7133-D4E9-458F-A074-ADC717FE9285}" type="presOf" srcId="{4795E4C9-E5C2-4960-A324-99D7390B4760}" destId="{7F821DFC-B8C9-4459-9D92-00F2DB521C52}" srcOrd="0" destOrd="0" presId="urn:microsoft.com/office/officeart/2008/layout/BendingPictureCaption"/>
    <dgm:cxn modelId="{24C33D46-14D1-4B76-8022-5D99DB4FA05B}" type="presOf" srcId="{C0810588-297B-4D8C-9BA4-14FDCAB34299}" destId="{86174ABC-3D60-46AD-BCA2-477250A015DB}" srcOrd="0" destOrd="0" presId="urn:microsoft.com/office/officeart/2008/layout/BendingPictureCaption"/>
    <dgm:cxn modelId="{EA8B5C73-45C6-4EAE-BF3D-1C9E75149DEB}" srcId="{C0810588-297B-4D8C-9BA4-14FDCAB34299}" destId="{4795E4C9-E5C2-4960-A324-99D7390B4760}" srcOrd="0" destOrd="0" parTransId="{67114036-D046-421D-B218-DE5D1DF08637}" sibTransId="{D785AD1A-6E8A-4A8B-A260-730F1BC74348}"/>
    <dgm:cxn modelId="{FE7BCD46-7C3B-4BC1-936C-34CA787625A6}" type="presParOf" srcId="{86174ABC-3D60-46AD-BCA2-477250A015DB}" destId="{15381129-A0E1-42BF-82E0-E3C9EA8C1A69}" srcOrd="0" destOrd="0" presId="urn:microsoft.com/office/officeart/2008/layout/BendingPictureCaption"/>
    <dgm:cxn modelId="{D2E63031-6512-429D-88C2-968A1E5432CB}" type="presParOf" srcId="{15381129-A0E1-42BF-82E0-E3C9EA8C1A69}" destId="{64B3EE8F-AE1C-4A9C-AB61-55B20BC0ABD8}" srcOrd="0" destOrd="0" presId="urn:microsoft.com/office/officeart/2008/layout/BendingPictureCaption"/>
    <dgm:cxn modelId="{D7F91E40-2E3F-4A9A-B611-A57E02960FB1}" type="presParOf" srcId="{15381129-A0E1-42BF-82E0-E3C9EA8C1A69}" destId="{7F821DFC-B8C9-4459-9D92-00F2DB521C52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60A937-EA4C-4F8E-839F-D37CE72FC956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67E7BAF4-93BD-4820-B283-C8B5EEE1F106}">
      <dgm:prSet phldrT="[Texto]" phldr="1" custT="1"/>
      <dgm:spPr>
        <a:solidFill>
          <a:srgbClr val="800000"/>
        </a:solidFill>
      </dgm:spPr>
      <dgm:t>
        <a:bodyPr/>
        <a:lstStyle/>
        <a:p>
          <a:endParaRPr lang="es-PE" sz="1400" b="0" dirty="0">
            <a:solidFill>
              <a:schemeClr val="bg1"/>
            </a:solidFill>
          </a:endParaRPr>
        </a:p>
      </dgm:t>
    </dgm:pt>
    <dgm:pt modelId="{3D66DCB4-5F12-427C-A588-52DD3A1ADEFE}" type="parTrans" cxnId="{5B4643F9-9792-497C-A218-E9723243922D}">
      <dgm:prSet/>
      <dgm:spPr/>
      <dgm:t>
        <a:bodyPr/>
        <a:lstStyle/>
        <a:p>
          <a:endParaRPr lang="es-PE" sz="1200" b="1"/>
        </a:p>
      </dgm:t>
    </dgm:pt>
    <dgm:pt modelId="{3B4A212A-E3D8-4ECD-804D-D7DC299F7A17}" type="sibTrans" cxnId="{5B4643F9-9792-497C-A218-E9723243922D}">
      <dgm:prSet/>
      <dgm:spPr/>
      <dgm:t>
        <a:bodyPr/>
        <a:lstStyle/>
        <a:p>
          <a:endParaRPr lang="es-PE" sz="1200" b="1"/>
        </a:p>
      </dgm:t>
    </dgm:pt>
    <dgm:pt modelId="{CAD8DF54-B2E8-4ED2-9C20-B7108808CD35}">
      <dgm:prSet phldrT="[Texto]" custT="1"/>
      <dgm:spPr>
        <a:solidFill>
          <a:srgbClr val="800000"/>
        </a:solidFill>
      </dgm:spPr>
      <dgm:t>
        <a:bodyPr/>
        <a:lstStyle/>
        <a:p>
          <a:pPr algn="just"/>
          <a:r>
            <a:rPr lang="es-ES" sz="10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Aprovechamiento de la franja y la ruta de la seda.</a:t>
          </a:r>
          <a:endParaRPr lang="es-PE" sz="1050" b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26A623-B325-4B02-9F78-6EBEC56A999E}" type="parTrans" cxnId="{87FBA935-56B3-4FBA-B262-42090189EACC}">
      <dgm:prSet/>
      <dgm:spPr/>
      <dgm:t>
        <a:bodyPr/>
        <a:lstStyle/>
        <a:p>
          <a:endParaRPr lang="es-PE" sz="1200" b="1"/>
        </a:p>
      </dgm:t>
    </dgm:pt>
    <dgm:pt modelId="{57EE3BD8-B4E0-4EC1-A89A-59E5C0C1AF30}" type="sibTrans" cxnId="{87FBA935-56B3-4FBA-B262-42090189EACC}">
      <dgm:prSet/>
      <dgm:spPr/>
      <dgm:t>
        <a:bodyPr/>
        <a:lstStyle/>
        <a:p>
          <a:endParaRPr lang="es-PE" sz="1200" b="1"/>
        </a:p>
      </dgm:t>
    </dgm:pt>
    <dgm:pt modelId="{40AB014C-99E8-40DD-93C8-A8E904B04E93}">
      <dgm:prSet phldrT="[Texto]" custT="1"/>
      <dgm:spPr>
        <a:solidFill>
          <a:srgbClr val="800000"/>
        </a:solidFill>
      </dgm:spPr>
      <dgm:t>
        <a:bodyPr/>
        <a:lstStyle/>
        <a:p>
          <a:pPr algn="just"/>
          <a:r>
            <a:rPr lang="es-ES" sz="10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Mejoramiento de la infraestructura vial departamental</a:t>
          </a:r>
          <a:r>
            <a:rPr lang="es-PE" sz="10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PE" sz="1050" b="0" dirty="0">
            <a:solidFill>
              <a:schemeClr val="bg1"/>
            </a:solidFill>
          </a:endParaRPr>
        </a:p>
      </dgm:t>
    </dgm:pt>
    <dgm:pt modelId="{89B5152E-AA92-4D1C-A75A-6A6B94F5C639}" type="parTrans" cxnId="{CBA5F9E7-8C79-430F-9ECD-FC43E62F2FF6}">
      <dgm:prSet/>
      <dgm:spPr/>
      <dgm:t>
        <a:bodyPr/>
        <a:lstStyle/>
        <a:p>
          <a:endParaRPr lang="es-PE" sz="1200" b="1"/>
        </a:p>
      </dgm:t>
    </dgm:pt>
    <dgm:pt modelId="{C104C64B-2CEC-4F3D-8E20-DDB0C15A8744}" type="sibTrans" cxnId="{CBA5F9E7-8C79-430F-9ECD-FC43E62F2FF6}">
      <dgm:prSet/>
      <dgm:spPr/>
      <dgm:t>
        <a:bodyPr/>
        <a:lstStyle/>
        <a:p>
          <a:endParaRPr lang="es-PE" sz="1200" b="1"/>
        </a:p>
      </dgm:t>
    </dgm:pt>
    <dgm:pt modelId="{E9DDECC7-41BA-496B-9EF7-CBF34739BD9A}">
      <dgm:prSet phldrT="[Texto]" custT="1"/>
      <dgm:spPr>
        <a:solidFill>
          <a:srgbClr val="800000"/>
        </a:solidFill>
      </dgm:spPr>
      <dgm:t>
        <a:bodyPr/>
        <a:lstStyle/>
        <a:p>
          <a:endParaRPr lang="es-PE" sz="1050" b="0" dirty="0">
            <a:solidFill>
              <a:schemeClr val="bg1"/>
            </a:solidFill>
          </a:endParaRPr>
        </a:p>
      </dgm:t>
    </dgm:pt>
    <dgm:pt modelId="{D0DF6E09-BF25-46DC-A491-A16F547EB6E0}" type="parTrans" cxnId="{2CEB950C-24A2-4B26-A8F5-73A446BB0ED9}">
      <dgm:prSet/>
      <dgm:spPr/>
      <dgm:t>
        <a:bodyPr/>
        <a:lstStyle/>
        <a:p>
          <a:endParaRPr lang="es-PE" sz="1200" b="1"/>
        </a:p>
      </dgm:t>
    </dgm:pt>
    <dgm:pt modelId="{639EDB8C-F77D-4F63-9650-D58C9DF512FA}" type="sibTrans" cxnId="{2CEB950C-24A2-4B26-A8F5-73A446BB0ED9}">
      <dgm:prSet/>
      <dgm:spPr/>
      <dgm:t>
        <a:bodyPr/>
        <a:lstStyle/>
        <a:p>
          <a:endParaRPr lang="es-PE" sz="1200" b="1"/>
        </a:p>
      </dgm:t>
    </dgm:pt>
    <dgm:pt modelId="{721CB412-367F-43C8-A8F1-9FC8D6F7E6C5}">
      <dgm:prSet phldrT="[Texto]" custT="1"/>
      <dgm:spPr>
        <a:solidFill>
          <a:srgbClr val="800000"/>
        </a:solidFill>
      </dgm:spPr>
      <dgm:t>
        <a:bodyPr/>
        <a:lstStyle/>
        <a:p>
          <a:endParaRPr lang="es-PE" sz="1050" b="0" dirty="0">
            <a:solidFill>
              <a:schemeClr val="bg1"/>
            </a:solidFill>
          </a:endParaRPr>
        </a:p>
      </dgm:t>
    </dgm:pt>
    <dgm:pt modelId="{DE541FC2-3A4B-48F9-BFD1-CB0D04F739D2}" type="parTrans" cxnId="{1221D43E-C1A0-4F4E-BD0F-EEB3E1A0ED2A}">
      <dgm:prSet/>
      <dgm:spPr/>
      <dgm:t>
        <a:bodyPr/>
        <a:lstStyle/>
        <a:p>
          <a:endParaRPr lang="es-PE" sz="1200" b="1"/>
        </a:p>
      </dgm:t>
    </dgm:pt>
    <dgm:pt modelId="{6865D46D-AF98-4286-AA22-12F015CE1931}" type="sibTrans" cxnId="{1221D43E-C1A0-4F4E-BD0F-EEB3E1A0ED2A}">
      <dgm:prSet/>
      <dgm:spPr/>
      <dgm:t>
        <a:bodyPr/>
        <a:lstStyle/>
        <a:p>
          <a:endParaRPr lang="es-PE" sz="1200" b="1"/>
        </a:p>
      </dgm:t>
    </dgm:pt>
    <dgm:pt modelId="{FB5BEE15-D6C1-47BF-BA20-4D6DF8CE5AB5}">
      <dgm:prSet phldrT="[Texto]" custT="1"/>
      <dgm:spPr>
        <a:solidFill>
          <a:srgbClr val="800000"/>
        </a:solidFill>
      </dgm:spPr>
      <dgm:t>
        <a:bodyPr/>
        <a:lstStyle/>
        <a:p>
          <a:endParaRPr lang="es-PE" sz="1050" b="0" dirty="0">
            <a:solidFill>
              <a:schemeClr val="bg1"/>
            </a:solidFill>
          </a:endParaRPr>
        </a:p>
      </dgm:t>
    </dgm:pt>
    <dgm:pt modelId="{7B8453DE-5781-4364-A5C9-ABBAB32B1F5F}" type="parTrans" cxnId="{E3C44C6B-FF4B-4F4F-B27E-118C1438A068}">
      <dgm:prSet/>
      <dgm:spPr/>
      <dgm:t>
        <a:bodyPr/>
        <a:lstStyle/>
        <a:p>
          <a:endParaRPr lang="es-PE" sz="1200" b="1"/>
        </a:p>
      </dgm:t>
    </dgm:pt>
    <dgm:pt modelId="{7AD15B69-543E-4C9D-BDB5-8B8F5BB5B4FC}" type="sibTrans" cxnId="{E3C44C6B-FF4B-4F4F-B27E-118C1438A068}">
      <dgm:prSet/>
      <dgm:spPr/>
      <dgm:t>
        <a:bodyPr/>
        <a:lstStyle/>
        <a:p>
          <a:endParaRPr lang="es-PE" sz="1200" b="1"/>
        </a:p>
      </dgm:t>
    </dgm:pt>
    <dgm:pt modelId="{6BB6C13D-609C-40E3-A813-DC58503EB6D8}">
      <dgm:prSet phldrT="[Texto]" custT="1"/>
      <dgm:spPr>
        <a:solidFill>
          <a:srgbClr val="800000"/>
        </a:solidFill>
      </dgm:spPr>
      <dgm:t>
        <a:bodyPr/>
        <a:lstStyle/>
        <a:p>
          <a:endParaRPr lang="es-PE" sz="1050" b="0" dirty="0">
            <a:solidFill>
              <a:schemeClr val="bg1"/>
            </a:solidFill>
          </a:endParaRPr>
        </a:p>
      </dgm:t>
    </dgm:pt>
    <dgm:pt modelId="{31067FFD-6611-402D-9B64-4FAE5CE195CC}" type="parTrans" cxnId="{5DAA4E3B-B765-4720-B61E-609BE48ACFE7}">
      <dgm:prSet/>
      <dgm:spPr/>
      <dgm:t>
        <a:bodyPr/>
        <a:lstStyle/>
        <a:p>
          <a:endParaRPr lang="es-PE" sz="1200" b="1"/>
        </a:p>
      </dgm:t>
    </dgm:pt>
    <dgm:pt modelId="{4E8C6B3B-B7D0-4D68-A72D-F0BC85409AC9}" type="sibTrans" cxnId="{5DAA4E3B-B765-4720-B61E-609BE48ACFE7}">
      <dgm:prSet/>
      <dgm:spPr/>
      <dgm:t>
        <a:bodyPr/>
        <a:lstStyle/>
        <a:p>
          <a:endParaRPr lang="es-PE" sz="1200" b="1"/>
        </a:p>
      </dgm:t>
    </dgm:pt>
    <dgm:pt modelId="{BF556960-55DD-48D1-A61C-8CF2A6612355}">
      <dgm:prSet custT="1"/>
      <dgm:spPr>
        <a:solidFill>
          <a:srgbClr val="800000"/>
        </a:solidFill>
      </dgm:spPr>
      <dgm:t>
        <a:bodyPr/>
        <a:lstStyle/>
        <a:p>
          <a:pPr algn="just"/>
          <a:r>
            <a:rPr lang="es-ES" sz="10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Mayor aprovechamiento de la energía solar.</a:t>
          </a:r>
          <a:endParaRPr lang="es-PE" sz="1050" b="0" dirty="0">
            <a:solidFill>
              <a:schemeClr val="bg1"/>
            </a:solidFill>
          </a:endParaRPr>
        </a:p>
      </dgm:t>
    </dgm:pt>
    <dgm:pt modelId="{96173BB8-62E9-47BF-B612-A1F5B287B5CA}" type="parTrans" cxnId="{1EE55AA2-B357-40D4-99C2-36FA62C953D4}">
      <dgm:prSet/>
      <dgm:spPr/>
      <dgm:t>
        <a:bodyPr/>
        <a:lstStyle/>
        <a:p>
          <a:endParaRPr lang="es-PE" sz="1200" b="1"/>
        </a:p>
      </dgm:t>
    </dgm:pt>
    <dgm:pt modelId="{2A1DBD62-28B0-4351-B08E-708141A0CD39}" type="sibTrans" cxnId="{1EE55AA2-B357-40D4-99C2-36FA62C953D4}">
      <dgm:prSet/>
      <dgm:spPr/>
      <dgm:t>
        <a:bodyPr/>
        <a:lstStyle/>
        <a:p>
          <a:endParaRPr lang="es-PE" sz="1200" b="1"/>
        </a:p>
      </dgm:t>
    </dgm:pt>
    <dgm:pt modelId="{40E869D6-9B00-4E31-AB90-152F2CFD82C9}">
      <dgm:prSet custT="1"/>
      <dgm:spPr>
        <a:solidFill>
          <a:srgbClr val="800000"/>
        </a:solidFill>
      </dgm:spPr>
      <dgm:t>
        <a:bodyPr/>
        <a:lstStyle/>
        <a:p>
          <a:pPr algn="just"/>
          <a:r>
            <a:rPr lang="es-ES" sz="10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Aprovechamiento de la energía eólica.</a:t>
          </a:r>
          <a:endParaRPr lang="es-PE" sz="1050" b="0" dirty="0">
            <a:solidFill>
              <a:schemeClr val="bg1"/>
            </a:solidFill>
          </a:endParaRPr>
        </a:p>
      </dgm:t>
    </dgm:pt>
    <dgm:pt modelId="{261BECE9-CEFE-418D-B19A-5B1F925AC86E}" type="parTrans" cxnId="{7D624685-B6EA-4FFA-A187-0B6CED10624C}">
      <dgm:prSet/>
      <dgm:spPr/>
      <dgm:t>
        <a:bodyPr/>
        <a:lstStyle/>
        <a:p>
          <a:endParaRPr lang="es-PE" sz="1200" b="1"/>
        </a:p>
      </dgm:t>
    </dgm:pt>
    <dgm:pt modelId="{FF15E453-0790-4A62-8B1E-6623EE2EAF15}" type="sibTrans" cxnId="{7D624685-B6EA-4FFA-A187-0B6CED10624C}">
      <dgm:prSet/>
      <dgm:spPr/>
      <dgm:t>
        <a:bodyPr/>
        <a:lstStyle/>
        <a:p>
          <a:endParaRPr lang="es-PE" sz="1200" b="1"/>
        </a:p>
      </dgm:t>
    </dgm:pt>
    <dgm:pt modelId="{D5A91A64-49A2-4D1D-8576-96234C5C68FC}">
      <dgm:prSet custT="1"/>
      <dgm:spPr>
        <a:solidFill>
          <a:srgbClr val="800000"/>
        </a:solidFill>
      </dgm:spPr>
      <dgm:t>
        <a:bodyPr/>
        <a:lstStyle/>
        <a:p>
          <a:pPr algn="just"/>
          <a:r>
            <a:rPr lang="es-ES" sz="10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Mayor construcción de edificaciones antisísmicas.</a:t>
          </a:r>
          <a:endParaRPr lang="es-PE" sz="1050" b="0" dirty="0">
            <a:solidFill>
              <a:schemeClr val="bg1"/>
            </a:solidFill>
          </a:endParaRPr>
        </a:p>
      </dgm:t>
    </dgm:pt>
    <dgm:pt modelId="{0AD8D187-B2BD-4836-A6DD-F354BA8DA411}" type="parTrans" cxnId="{5087A456-6C8F-4079-92DA-46B6AD1F028B}">
      <dgm:prSet/>
      <dgm:spPr/>
      <dgm:t>
        <a:bodyPr/>
        <a:lstStyle/>
        <a:p>
          <a:endParaRPr lang="es-PE" sz="1200" b="1"/>
        </a:p>
      </dgm:t>
    </dgm:pt>
    <dgm:pt modelId="{607928C4-6F6E-4A9E-9C0A-83C539506276}" type="sibTrans" cxnId="{5087A456-6C8F-4079-92DA-46B6AD1F028B}">
      <dgm:prSet/>
      <dgm:spPr/>
      <dgm:t>
        <a:bodyPr/>
        <a:lstStyle/>
        <a:p>
          <a:endParaRPr lang="es-PE" sz="1200" b="1"/>
        </a:p>
      </dgm:t>
    </dgm:pt>
    <dgm:pt modelId="{34E4E2AA-2515-48FA-A623-D99954F39B50}">
      <dgm:prSet phldrT="[Texto]" phldr="1" custT="1"/>
      <dgm:spPr>
        <a:solidFill>
          <a:srgbClr val="800000"/>
        </a:solidFill>
      </dgm:spPr>
      <dgm:t>
        <a:bodyPr/>
        <a:lstStyle/>
        <a:p>
          <a:endParaRPr lang="es-PE" sz="1050" b="0" dirty="0">
            <a:solidFill>
              <a:schemeClr val="bg1"/>
            </a:solidFill>
          </a:endParaRPr>
        </a:p>
      </dgm:t>
    </dgm:pt>
    <dgm:pt modelId="{C536C288-20FC-4923-90FB-5D44B3A9A819}" type="sibTrans" cxnId="{04E2995D-FFE5-4F6C-A860-C8230C67C425}">
      <dgm:prSet/>
      <dgm:spPr/>
      <dgm:t>
        <a:bodyPr/>
        <a:lstStyle/>
        <a:p>
          <a:endParaRPr lang="es-PE" sz="1200" b="1"/>
        </a:p>
      </dgm:t>
    </dgm:pt>
    <dgm:pt modelId="{7A0FC6F0-4440-402B-8E11-1163DBA9C868}" type="parTrans" cxnId="{04E2995D-FFE5-4F6C-A860-C8230C67C425}">
      <dgm:prSet/>
      <dgm:spPr/>
      <dgm:t>
        <a:bodyPr/>
        <a:lstStyle/>
        <a:p>
          <a:endParaRPr lang="es-PE" sz="1200" b="1"/>
        </a:p>
      </dgm:t>
    </dgm:pt>
    <dgm:pt modelId="{AC498DBE-468C-43E1-AAEF-CE7C351DE5A7}">
      <dgm:prSet custT="1"/>
      <dgm:spPr>
        <a:solidFill>
          <a:srgbClr val="800000"/>
        </a:solidFill>
      </dgm:spPr>
      <dgm:t>
        <a:bodyPr/>
        <a:lstStyle/>
        <a:p>
          <a:pPr algn="just"/>
          <a:r>
            <a:rPr lang="es-ES" sz="10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Mayor tecnologización de los procesos productivos</a:t>
          </a:r>
          <a:endParaRPr lang="es-PE" sz="1050" b="0" dirty="0">
            <a:solidFill>
              <a:schemeClr val="bg1"/>
            </a:solidFill>
          </a:endParaRPr>
        </a:p>
      </dgm:t>
    </dgm:pt>
    <dgm:pt modelId="{9F107B9C-D2EB-452A-8C96-E98F18B3694A}" type="parTrans" cxnId="{A5884717-B145-4E08-BD5B-B86C9A02FF40}">
      <dgm:prSet/>
      <dgm:spPr/>
      <dgm:t>
        <a:bodyPr/>
        <a:lstStyle/>
        <a:p>
          <a:endParaRPr lang="es-PE" sz="3200" b="1"/>
        </a:p>
      </dgm:t>
    </dgm:pt>
    <dgm:pt modelId="{39026352-850B-4198-A42C-E0E1C4DD46A0}" type="sibTrans" cxnId="{A5884717-B145-4E08-BD5B-B86C9A02FF40}">
      <dgm:prSet/>
      <dgm:spPr/>
      <dgm:t>
        <a:bodyPr/>
        <a:lstStyle/>
        <a:p>
          <a:endParaRPr lang="es-PE" sz="3200" b="1"/>
        </a:p>
      </dgm:t>
    </dgm:pt>
    <dgm:pt modelId="{A9B08ED0-2BE9-4113-B755-0AC68E71F181}">
      <dgm:prSet custT="1"/>
      <dgm:spPr>
        <a:solidFill>
          <a:srgbClr val="800000"/>
        </a:solidFill>
      </dgm:spPr>
      <dgm:t>
        <a:bodyPr/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"/>
          </a:pPr>
          <a:r>
            <a:rPr lang="es-ES" sz="105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Uso de tecnología e innovación en salud</a:t>
          </a:r>
          <a:r>
            <a:rPr lang="es-PE" sz="105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PE" sz="1050" b="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A9C6AEF-2A52-4CE7-8940-31FB5B37D98D}" type="parTrans" cxnId="{46084D96-1C94-4CDA-ACFC-7D86D84C1461}">
      <dgm:prSet/>
      <dgm:spPr/>
      <dgm:t>
        <a:bodyPr/>
        <a:lstStyle/>
        <a:p>
          <a:endParaRPr lang="es-PE"/>
        </a:p>
      </dgm:t>
    </dgm:pt>
    <dgm:pt modelId="{FA993999-A9D5-404B-8C3D-5856745DCA29}" type="sibTrans" cxnId="{46084D96-1C94-4CDA-ACFC-7D86D84C1461}">
      <dgm:prSet/>
      <dgm:spPr/>
      <dgm:t>
        <a:bodyPr/>
        <a:lstStyle/>
        <a:p>
          <a:endParaRPr lang="es-PE"/>
        </a:p>
      </dgm:t>
    </dgm:pt>
    <dgm:pt modelId="{AE7B448D-DBC6-4DA0-B88E-4C89EBEF4146}">
      <dgm:prSet custT="1"/>
      <dgm:spPr>
        <a:solidFill>
          <a:srgbClr val="800000"/>
        </a:solidFill>
      </dgm:spPr>
      <dgm:t>
        <a:bodyPr/>
        <a:lstStyle/>
        <a:p>
          <a:pPr algn="just"/>
          <a:r>
            <a:rPr lang="es-ES" sz="10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Establecimiento de la gastronomía departamental como fuente de crecimiento.</a:t>
          </a:r>
          <a:endParaRPr lang="es-PE" sz="1050" b="0" dirty="0">
            <a:solidFill>
              <a:schemeClr val="bg1"/>
            </a:solidFill>
          </a:endParaRPr>
        </a:p>
      </dgm:t>
    </dgm:pt>
    <dgm:pt modelId="{3AB3DCB0-FCE5-4B97-B9D1-A2501B80C0A4}" type="parTrans" cxnId="{3142E881-1EDF-49F7-A390-A94D6B273B94}">
      <dgm:prSet/>
      <dgm:spPr/>
      <dgm:t>
        <a:bodyPr/>
        <a:lstStyle/>
        <a:p>
          <a:endParaRPr lang="es-PE"/>
        </a:p>
      </dgm:t>
    </dgm:pt>
    <dgm:pt modelId="{B9A1D6A7-BA68-4D0E-A1CF-294BDF471FA6}" type="sibTrans" cxnId="{3142E881-1EDF-49F7-A390-A94D6B273B94}">
      <dgm:prSet/>
      <dgm:spPr/>
      <dgm:t>
        <a:bodyPr/>
        <a:lstStyle/>
        <a:p>
          <a:endParaRPr lang="es-PE"/>
        </a:p>
      </dgm:t>
    </dgm:pt>
    <dgm:pt modelId="{6FAF977E-6BD4-4A58-9AAE-3924411BCB74}">
      <dgm:prSet custT="1"/>
      <dgm:spPr>
        <a:solidFill>
          <a:srgbClr val="800000"/>
        </a:solidFill>
      </dgm:spPr>
      <dgm:t>
        <a:bodyPr/>
        <a:lstStyle/>
        <a:p>
          <a:pPr algn="just"/>
          <a:endParaRPr lang="es-PE" sz="1050" b="0" dirty="0">
            <a:solidFill>
              <a:schemeClr val="bg1"/>
            </a:solidFill>
          </a:endParaRPr>
        </a:p>
      </dgm:t>
    </dgm:pt>
    <dgm:pt modelId="{41A32FDD-CA23-4457-BEF7-127ABF4C88D4}" type="parTrans" cxnId="{EF60B09C-4489-4B27-93E1-FD78045F0D6D}">
      <dgm:prSet/>
      <dgm:spPr/>
      <dgm:t>
        <a:bodyPr/>
        <a:lstStyle/>
        <a:p>
          <a:endParaRPr lang="es-PE"/>
        </a:p>
      </dgm:t>
    </dgm:pt>
    <dgm:pt modelId="{E91462F8-6494-4ED2-A9EF-6B91DE126EC0}" type="sibTrans" cxnId="{EF60B09C-4489-4B27-93E1-FD78045F0D6D}">
      <dgm:prSet/>
      <dgm:spPr/>
      <dgm:t>
        <a:bodyPr/>
        <a:lstStyle/>
        <a:p>
          <a:endParaRPr lang="es-PE"/>
        </a:p>
      </dgm:t>
    </dgm:pt>
    <dgm:pt modelId="{ED031391-40E6-43D1-A45C-01DABF61A2A9}">
      <dgm:prSet custT="1"/>
      <dgm:spPr>
        <a:solidFill>
          <a:srgbClr val="800000"/>
        </a:solidFill>
      </dgm:spPr>
      <dgm:t>
        <a:bodyPr/>
        <a:lstStyle/>
        <a:p>
          <a:pPr algn="just"/>
          <a:endParaRPr lang="es-PE" sz="1050" b="0" dirty="0">
            <a:solidFill>
              <a:schemeClr val="bg1"/>
            </a:solidFill>
          </a:endParaRPr>
        </a:p>
      </dgm:t>
    </dgm:pt>
    <dgm:pt modelId="{4CF1C11A-8A7C-4B3D-867D-E0CFE6F83338}" type="parTrans" cxnId="{E61070C0-F5EC-441C-9CCB-B2B8AFDF07EC}">
      <dgm:prSet/>
      <dgm:spPr/>
      <dgm:t>
        <a:bodyPr/>
        <a:lstStyle/>
        <a:p>
          <a:endParaRPr lang="es-PE"/>
        </a:p>
      </dgm:t>
    </dgm:pt>
    <dgm:pt modelId="{7AEA4355-DEED-4FC0-A467-F6BA5A45B39C}" type="sibTrans" cxnId="{E61070C0-F5EC-441C-9CCB-B2B8AFDF07EC}">
      <dgm:prSet/>
      <dgm:spPr/>
      <dgm:t>
        <a:bodyPr/>
        <a:lstStyle/>
        <a:p>
          <a:endParaRPr lang="es-PE"/>
        </a:p>
      </dgm:t>
    </dgm:pt>
    <dgm:pt modelId="{B9FBE36F-B3E2-4E73-8EB8-0FB39EA4AF43}">
      <dgm:prSet custT="1"/>
      <dgm:spPr>
        <a:solidFill>
          <a:srgbClr val="800000"/>
        </a:solidFill>
      </dgm:spPr>
      <dgm:t>
        <a:bodyPr/>
        <a:lstStyle/>
        <a:p>
          <a:pPr algn="just"/>
          <a:r>
            <a:rPr lang="es-ES" sz="10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Uso de tecnología e innovación en educación.</a:t>
          </a:r>
          <a:endParaRPr lang="es-PE" sz="1050" b="0" dirty="0">
            <a:solidFill>
              <a:schemeClr val="bg1"/>
            </a:solidFill>
          </a:endParaRPr>
        </a:p>
      </dgm:t>
    </dgm:pt>
    <dgm:pt modelId="{0AD88198-BD15-4863-B404-685AC867B6B1}" type="parTrans" cxnId="{9B46C479-1688-40E6-B3CB-374D0D2CB45A}">
      <dgm:prSet/>
      <dgm:spPr/>
      <dgm:t>
        <a:bodyPr/>
        <a:lstStyle/>
        <a:p>
          <a:endParaRPr lang="es-PE"/>
        </a:p>
      </dgm:t>
    </dgm:pt>
    <dgm:pt modelId="{9396BE48-5509-434F-AF5C-E87705B7B012}" type="sibTrans" cxnId="{9B46C479-1688-40E6-B3CB-374D0D2CB45A}">
      <dgm:prSet/>
      <dgm:spPr/>
      <dgm:t>
        <a:bodyPr/>
        <a:lstStyle/>
        <a:p>
          <a:endParaRPr lang="es-PE"/>
        </a:p>
      </dgm:t>
    </dgm:pt>
    <dgm:pt modelId="{48AF91FB-8E7D-4DEB-8008-39B9729B1C0B}">
      <dgm:prSet custT="1"/>
      <dgm:spPr>
        <a:solidFill>
          <a:srgbClr val="800000"/>
        </a:solidFill>
      </dgm:spPr>
      <dgm:t>
        <a:bodyPr/>
        <a:lstStyle/>
        <a:p>
          <a:pPr algn="just"/>
          <a:endParaRPr lang="es-PE" sz="1050" b="0" dirty="0">
            <a:solidFill>
              <a:schemeClr val="bg1"/>
            </a:solidFill>
          </a:endParaRPr>
        </a:p>
      </dgm:t>
    </dgm:pt>
    <dgm:pt modelId="{57CBCA23-C485-4E56-ABF4-956E10CF74A6}" type="parTrans" cxnId="{969E3F83-C0AE-4E5B-9E44-0FBBFF796FFC}">
      <dgm:prSet/>
      <dgm:spPr/>
      <dgm:t>
        <a:bodyPr/>
        <a:lstStyle/>
        <a:p>
          <a:endParaRPr lang="es-PE"/>
        </a:p>
      </dgm:t>
    </dgm:pt>
    <dgm:pt modelId="{7A4049CA-056A-4DEA-BAE8-34915AF4BC5E}" type="sibTrans" cxnId="{969E3F83-C0AE-4E5B-9E44-0FBBFF796FFC}">
      <dgm:prSet/>
      <dgm:spPr/>
      <dgm:t>
        <a:bodyPr/>
        <a:lstStyle/>
        <a:p>
          <a:endParaRPr lang="es-PE"/>
        </a:p>
      </dgm:t>
    </dgm:pt>
    <dgm:pt modelId="{B1F31EDD-5A4D-4267-A44A-BF95378FBCEB}">
      <dgm:prSet custT="1"/>
      <dgm:spPr>
        <a:solidFill>
          <a:srgbClr val="800000"/>
        </a:solidFill>
      </dgm:spPr>
      <dgm:t>
        <a:bodyPr/>
        <a:lstStyle/>
        <a:p>
          <a:pPr algn="just"/>
          <a:r>
            <a:rPr lang="es-ES" sz="10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Fortalecimiento del reciclaje a nivel departamental.</a:t>
          </a:r>
          <a:endParaRPr lang="es-PE" sz="1050" b="0" dirty="0">
            <a:solidFill>
              <a:schemeClr val="bg1"/>
            </a:solidFill>
          </a:endParaRPr>
        </a:p>
      </dgm:t>
    </dgm:pt>
    <dgm:pt modelId="{EF75C0FC-237D-4236-AE49-ABDEC178AAC8}" type="parTrans" cxnId="{A5ECE1F3-0739-460E-8236-C3C87400E209}">
      <dgm:prSet/>
      <dgm:spPr/>
      <dgm:t>
        <a:bodyPr/>
        <a:lstStyle/>
        <a:p>
          <a:endParaRPr lang="es-PE"/>
        </a:p>
      </dgm:t>
    </dgm:pt>
    <dgm:pt modelId="{8EE5340B-A6DF-49FB-A29B-930F774B2502}" type="sibTrans" cxnId="{A5ECE1F3-0739-460E-8236-C3C87400E209}">
      <dgm:prSet/>
      <dgm:spPr/>
      <dgm:t>
        <a:bodyPr/>
        <a:lstStyle/>
        <a:p>
          <a:endParaRPr lang="es-PE"/>
        </a:p>
      </dgm:t>
    </dgm:pt>
    <dgm:pt modelId="{ABFE8776-5CDC-4DFD-96C2-77CF34E2584F}">
      <dgm:prSet custT="1"/>
      <dgm:spPr>
        <a:solidFill>
          <a:srgbClr val="800000"/>
        </a:solidFill>
      </dgm:spPr>
      <dgm:t>
        <a:bodyPr/>
        <a:lstStyle/>
        <a:p>
          <a:pPr algn="just"/>
          <a:endParaRPr lang="es-PE" sz="1050" b="0" dirty="0">
            <a:solidFill>
              <a:schemeClr val="bg1"/>
            </a:solidFill>
          </a:endParaRPr>
        </a:p>
      </dgm:t>
    </dgm:pt>
    <dgm:pt modelId="{E1E511EF-EAF7-4F7C-989B-EDB69EC8F1C3}" type="parTrans" cxnId="{5F956FEF-DA9B-4009-BE0E-9BF636603CEF}">
      <dgm:prSet/>
      <dgm:spPr/>
      <dgm:t>
        <a:bodyPr/>
        <a:lstStyle/>
        <a:p>
          <a:endParaRPr lang="es-PE"/>
        </a:p>
      </dgm:t>
    </dgm:pt>
    <dgm:pt modelId="{3B56669C-6510-44FE-95C7-18C4C2793CBD}" type="sibTrans" cxnId="{5F956FEF-DA9B-4009-BE0E-9BF636603CEF}">
      <dgm:prSet/>
      <dgm:spPr/>
      <dgm:t>
        <a:bodyPr/>
        <a:lstStyle/>
        <a:p>
          <a:endParaRPr lang="es-PE"/>
        </a:p>
      </dgm:t>
    </dgm:pt>
    <dgm:pt modelId="{CE476D10-6C51-47B3-A542-9AA70894B5D9}" type="pres">
      <dgm:prSet presAssocID="{7D60A937-EA4C-4F8E-839F-D37CE72FC956}" presName="Name0" presStyleCnt="0">
        <dgm:presLayoutVars>
          <dgm:dir/>
          <dgm:animLvl val="lvl"/>
          <dgm:resizeHandles val="exact"/>
        </dgm:presLayoutVars>
      </dgm:prSet>
      <dgm:spPr/>
    </dgm:pt>
    <dgm:pt modelId="{5DE79129-070E-40A6-A1B5-363EA138E4CC}" type="pres">
      <dgm:prSet presAssocID="{67E7BAF4-93BD-4820-B283-C8B5EEE1F106}" presName="linNode" presStyleCnt="0"/>
      <dgm:spPr/>
    </dgm:pt>
    <dgm:pt modelId="{8095F6A5-1FD8-4154-9238-DE23723263BB}" type="pres">
      <dgm:prSet presAssocID="{67E7BAF4-93BD-4820-B283-C8B5EEE1F106}" presName="parentText" presStyleLbl="node1" presStyleIdx="0" presStyleCnt="10">
        <dgm:presLayoutVars>
          <dgm:chMax val="1"/>
          <dgm:bulletEnabled val="1"/>
        </dgm:presLayoutVars>
      </dgm:prSet>
      <dgm:spPr/>
    </dgm:pt>
    <dgm:pt modelId="{DDD88539-3C35-45F6-8B93-4B9E215B4842}" type="pres">
      <dgm:prSet presAssocID="{67E7BAF4-93BD-4820-B283-C8B5EEE1F106}" presName="descendantText" presStyleLbl="alignAccFollowNode1" presStyleIdx="0" presStyleCnt="10">
        <dgm:presLayoutVars>
          <dgm:bulletEnabled val="1"/>
        </dgm:presLayoutVars>
      </dgm:prSet>
      <dgm:spPr/>
    </dgm:pt>
    <dgm:pt modelId="{A3F05A3F-EA88-4DBA-A400-EB8CB6B90C48}" type="pres">
      <dgm:prSet presAssocID="{3B4A212A-E3D8-4ECD-804D-D7DC299F7A17}" presName="sp" presStyleCnt="0"/>
      <dgm:spPr/>
    </dgm:pt>
    <dgm:pt modelId="{13B21DE3-71E7-4E15-8B42-9B5734457DBF}" type="pres">
      <dgm:prSet presAssocID="{34E4E2AA-2515-48FA-A623-D99954F39B50}" presName="linNode" presStyleCnt="0"/>
      <dgm:spPr/>
    </dgm:pt>
    <dgm:pt modelId="{55EDF7AD-1438-4600-A029-E05084C6E09B}" type="pres">
      <dgm:prSet presAssocID="{34E4E2AA-2515-48FA-A623-D99954F39B50}" presName="parentText" presStyleLbl="node1" presStyleIdx="1" presStyleCnt="10">
        <dgm:presLayoutVars>
          <dgm:chMax val="1"/>
          <dgm:bulletEnabled val="1"/>
        </dgm:presLayoutVars>
      </dgm:prSet>
      <dgm:spPr/>
    </dgm:pt>
    <dgm:pt modelId="{25912BBB-E1C6-4C21-98C6-BD3B081D1744}" type="pres">
      <dgm:prSet presAssocID="{34E4E2AA-2515-48FA-A623-D99954F39B50}" presName="descendantText" presStyleLbl="alignAccFollowNode1" presStyleIdx="1" presStyleCnt="10">
        <dgm:presLayoutVars>
          <dgm:bulletEnabled val="1"/>
        </dgm:presLayoutVars>
      </dgm:prSet>
      <dgm:spPr/>
    </dgm:pt>
    <dgm:pt modelId="{73ED7CE0-195E-40C6-835A-B873220A22A8}" type="pres">
      <dgm:prSet presAssocID="{C536C288-20FC-4923-90FB-5D44B3A9A819}" presName="sp" presStyleCnt="0"/>
      <dgm:spPr/>
    </dgm:pt>
    <dgm:pt modelId="{826A5F9B-9FB5-4490-A713-9E9676923677}" type="pres">
      <dgm:prSet presAssocID="{721CB412-367F-43C8-A8F1-9FC8D6F7E6C5}" presName="linNode" presStyleCnt="0"/>
      <dgm:spPr/>
    </dgm:pt>
    <dgm:pt modelId="{67A9ED33-F12B-471D-8CCB-1DD2AD78894D}" type="pres">
      <dgm:prSet presAssocID="{721CB412-367F-43C8-A8F1-9FC8D6F7E6C5}" presName="parentText" presStyleLbl="node1" presStyleIdx="2" presStyleCnt="10">
        <dgm:presLayoutVars>
          <dgm:chMax val="1"/>
          <dgm:bulletEnabled val="1"/>
        </dgm:presLayoutVars>
      </dgm:prSet>
      <dgm:spPr/>
    </dgm:pt>
    <dgm:pt modelId="{0AA5A938-966D-48A3-A9CB-CD186E9925D5}" type="pres">
      <dgm:prSet presAssocID="{721CB412-367F-43C8-A8F1-9FC8D6F7E6C5}" presName="descendantText" presStyleLbl="alignAccFollowNode1" presStyleIdx="2" presStyleCnt="10">
        <dgm:presLayoutVars>
          <dgm:bulletEnabled val="1"/>
        </dgm:presLayoutVars>
      </dgm:prSet>
      <dgm:spPr/>
    </dgm:pt>
    <dgm:pt modelId="{60D9DFDC-9033-423A-B783-31868EA26035}" type="pres">
      <dgm:prSet presAssocID="{6865D46D-AF98-4286-AA22-12F015CE1931}" presName="sp" presStyleCnt="0"/>
      <dgm:spPr/>
    </dgm:pt>
    <dgm:pt modelId="{030BC966-4E9A-4DEE-A890-69C8ADE072B4}" type="pres">
      <dgm:prSet presAssocID="{FB5BEE15-D6C1-47BF-BA20-4D6DF8CE5AB5}" presName="linNode" presStyleCnt="0"/>
      <dgm:spPr/>
    </dgm:pt>
    <dgm:pt modelId="{BB835B86-8BD6-4DD3-BD64-4DA86D412D9B}" type="pres">
      <dgm:prSet presAssocID="{FB5BEE15-D6C1-47BF-BA20-4D6DF8CE5AB5}" presName="parentText" presStyleLbl="node1" presStyleIdx="3" presStyleCnt="10">
        <dgm:presLayoutVars>
          <dgm:chMax val="1"/>
          <dgm:bulletEnabled val="1"/>
        </dgm:presLayoutVars>
      </dgm:prSet>
      <dgm:spPr/>
    </dgm:pt>
    <dgm:pt modelId="{470AA5E8-2952-43C5-ABA9-FA8D2C52DAF2}" type="pres">
      <dgm:prSet presAssocID="{FB5BEE15-D6C1-47BF-BA20-4D6DF8CE5AB5}" presName="descendantText" presStyleLbl="alignAccFollowNode1" presStyleIdx="3" presStyleCnt="10" custLinFactNeighborX="9239" custLinFactNeighborY="6200">
        <dgm:presLayoutVars>
          <dgm:bulletEnabled val="1"/>
        </dgm:presLayoutVars>
      </dgm:prSet>
      <dgm:spPr/>
    </dgm:pt>
    <dgm:pt modelId="{E95BB9B9-2582-4603-A26E-674DAD7463D4}" type="pres">
      <dgm:prSet presAssocID="{7AD15B69-543E-4C9D-BDB5-8B8F5BB5B4FC}" presName="sp" presStyleCnt="0"/>
      <dgm:spPr/>
    </dgm:pt>
    <dgm:pt modelId="{9C61C5A8-69FB-4F23-9318-29F8530E4570}" type="pres">
      <dgm:prSet presAssocID="{6BB6C13D-609C-40E3-A813-DC58503EB6D8}" presName="linNode" presStyleCnt="0"/>
      <dgm:spPr/>
    </dgm:pt>
    <dgm:pt modelId="{98DB47BF-4516-4FC5-BF36-2DE8546A8462}" type="pres">
      <dgm:prSet presAssocID="{6BB6C13D-609C-40E3-A813-DC58503EB6D8}" presName="parentText" presStyleLbl="node1" presStyleIdx="4" presStyleCnt="10">
        <dgm:presLayoutVars>
          <dgm:chMax val="1"/>
          <dgm:bulletEnabled val="1"/>
        </dgm:presLayoutVars>
      </dgm:prSet>
      <dgm:spPr/>
    </dgm:pt>
    <dgm:pt modelId="{FD285C99-24C6-4597-9BB6-AE9F1FC46C2B}" type="pres">
      <dgm:prSet presAssocID="{6BB6C13D-609C-40E3-A813-DC58503EB6D8}" presName="descendantText" presStyleLbl="alignAccFollowNode1" presStyleIdx="4" presStyleCnt="10">
        <dgm:presLayoutVars>
          <dgm:bulletEnabled val="1"/>
        </dgm:presLayoutVars>
      </dgm:prSet>
      <dgm:spPr/>
    </dgm:pt>
    <dgm:pt modelId="{62DB886E-CB12-4C38-A968-EBE525803E14}" type="pres">
      <dgm:prSet presAssocID="{4E8C6B3B-B7D0-4D68-A72D-F0BC85409AC9}" presName="sp" presStyleCnt="0"/>
      <dgm:spPr/>
    </dgm:pt>
    <dgm:pt modelId="{9609F2B0-D771-4851-929E-FF9D631BE65A}" type="pres">
      <dgm:prSet presAssocID="{E9DDECC7-41BA-496B-9EF7-CBF34739BD9A}" presName="linNode" presStyleCnt="0"/>
      <dgm:spPr/>
    </dgm:pt>
    <dgm:pt modelId="{1D60BE52-3CD4-4E1F-80E4-96E4B04CFD08}" type="pres">
      <dgm:prSet presAssocID="{E9DDECC7-41BA-496B-9EF7-CBF34739BD9A}" presName="parentText" presStyleLbl="node1" presStyleIdx="5" presStyleCnt="10">
        <dgm:presLayoutVars>
          <dgm:chMax val="1"/>
          <dgm:bulletEnabled val="1"/>
        </dgm:presLayoutVars>
      </dgm:prSet>
      <dgm:spPr/>
    </dgm:pt>
    <dgm:pt modelId="{6AEB3D51-4F4F-42A4-83EE-7566584E9FD3}" type="pres">
      <dgm:prSet presAssocID="{E9DDECC7-41BA-496B-9EF7-CBF34739BD9A}" presName="descendantText" presStyleLbl="alignAccFollowNode1" presStyleIdx="5" presStyleCnt="10">
        <dgm:presLayoutVars>
          <dgm:bulletEnabled val="1"/>
        </dgm:presLayoutVars>
      </dgm:prSet>
      <dgm:spPr/>
    </dgm:pt>
    <dgm:pt modelId="{3B131C56-33AB-42D6-B065-949EE5C3221E}" type="pres">
      <dgm:prSet presAssocID="{639EDB8C-F77D-4F63-9650-D58C9DF512FA}" presName="sp" presStyleCnt="0"/>
      <dgm:spPr/>
    </dgm:pt>
    <dgm:pt modelId="{B48C30E9-A4FE-4775-8429-68A52772961D}" type="pres">
      <dgm:prSet presAssocID="{ED031391-40E6-43D1-A45C-01DABF61A2A9}" presName="linNode" presStyleCnt="0"/>
      <dgm:spPr/>
    </dgm:pt>
    <dgm:pt modelId="{921AD413-9490-4AA1-A4B6-C65E5D5EDDC2}" type="pres">
      <dgm:prSet presAssocID="{ED031391-40E6-43D1-A45C-01DABF61A2A9}" presName="parentText" presStyleLbl="node1" presStyleIdx="6" presStyleCnt="10">
        <dgm:presLayoutVars>
          <dgm:chMax val="1"/>
          <dgm:bulletEnabled val="1"/>
        </dgm:presLayoutVars>
      </dgm:prSet>
      <dgm:spPr/>
    </dgm:pt>
    <dgm:pt modelId="{B7541343-1EED-4C76-8A06-43D337E6F1C1}" type="pres">
      <dgm:prSet presAssocID="{ED031391-40E6-43D1-A45C-01DABF61A2A9}" presName="descendantText" presStyleLbl="alignAccFollowNode1" presStyleIdx="6" presStyleCnt="10">
        <dgm:presLayoutVars>
          <dgm:bulletEnabled val="1"/>
        </dgm:presLayoutVars>
      </dgm:prSet>
      <dgm:spPr/>
    </dgm:pt>
    <dgm:pt modelId="{EB7300A8-0AA2-485C-9F17-4BDBA239112E}" type="pres">
      <dgm:prSet presAssocID="{7AEA4355-DEED-4FC0-A467-F6BA5A45B39C}" presName="sp" presStyleCnt="0"/>
      <dgm:spPr/>
    </dgm:pt>
    <dgm:pt modelId="{3B111D43-E017-4FE4-BDC2-04C9DA282AAF}" type="pres">
      <dgm:prSet presAssocID="{6FAF977E-6BD4-4A58-9AAE-3924411BCB74}" presName="linNode" presStyleCnt="0"/>
      <dgm:spPr/>
    </dgm:pt>
    <dgm:pt modelId="{0FCF4177-47C5-48E1-A13E-C72F96AA1282}" type="pres">
      <dgm:prSet presAssocID="{6FAF977E-6BD4-4A58-9AAE-3924411BCB74}" presName="parentText" presStyleLbl="node1" presStyleIdx="7" presStyleCnt="10">
        <dgm:presLayoutVars>
          <dgm:chMax val="1"/>
          <dgm:bulletEnabled val="1"/>
        </dgm:presLayoutVars>
      </dgm:prSet>
      <dgm:spPr/>
    </dgm:pt>
    <dgm:pt modelId="{D36E0A03-4224-4C63-9957-58857C0BFB75}" type="pres">
      <dgm:prSet presAssocID="{6FAF977E-6BD4-4A58-9AAE-3924411BCB74}" presName="descendantText" presStyleLbl="alignAccFollowNode1" presStyleIdx="7" presStyleCnt="10">
        <dgm:presLayoutVars>
          <dgm:bulletEnabled val="1"/>
        </dgm:presLayoutVars>
      </dgm:prSet>
      <dgm:spPr/>
    </dgm:pt>
    <dgm:pt modelId="{DDEC8A9B-EE4B-482D-BF56-345B99F5F036}" type="pres">
      <dgm:prSet presAssocID="{E91462F8-6494-4ED2-A9EF-6B91DE126EC0}" presName="sp" presStyleCnt="0"/>
      <dgm:spPr/>
    </dgm:pt>
    <dgm:pt modelId="{EAA6F410-51B0-4155-9BE2-149D71B9011E}" type="pres">
      <dgm:prSet presAssocID="{48AF91FB-8E7D-4DEB-8008-39B9729B1C0B}" presName="linNode" presStyleCnt="0"/>
      <dgm:spPr/>
    </dgm:pt>
    <dgm:pt modelId="{A004F71A-47D4-4BA1-BF81-A3D98499032E}" type="pres">
      <dgm:prSet presAssocID="{48AF91FB-8E7D-4DEB-8008-39B9729B1C0B}" presName="parentText" presStyleLbl="node1" presStyleIdx="8" presStyleCnt="10">
        <dgm:presLayoutVars>
          <dgm:chMax val="1"/>
          <dgm:bulletEnabled val="1"/>
        </dgm:presLayoutVars>
      </dgm:prSet>
      <dgm:spPr/>
    </dgm:pt>
    <dgm:pt modelId="{6167EEC7-3E6A-4D3D-A1DC-4394FC92DB6C}" type="pres">
      <dgm:prSet presAssocID="{48AF91FB-8E7D-4DEB-8008-39B9729B1C0B}" presName="descendantText" presStyleLbl="alignAccFollowNode1" presStyleIdx="8" presStyleCnt="10">
        <dgm:presLayoutVars>
          <dgm:bulletEnabled val="1"/>
        </dgm:presLayoutVars>
      </dgm:prSet>
      <dgm:spPr/>
    </dgm:pt>
    <dgm:pt modelId="{038E9F35-2997-4CCC-9EFB-4CB00BD18ACC}" type="pres">
      <dgm:prSet presAssocID="{7A4049CA-056A-4DEA-BAE8-34915AF4BC5E}" presName="sp" presStyleCnt="0"/>
      <dgm:spPr/>
    </dgm:pt>
    <dgm:pt modelId="{A9A98620-54B4-4579-AAF0-08A695318937}" type="pres">
      <dgm:prSet presAssocID="{ABFE8776-5CDC-4DFD-96C2-77CF34E2584F}" presName="linNode" presStyleCnt="0"/>
      <dgm:spPr/>
    </dgm:pt>
    <dgm:pt modelId="{DFB54F0C-E27A-4003-B988-B2F3A2B78463}" type="pres">
      <dgm:prSet presAssocID="{ABFE8776-5CDC-4DFD-96C2-77CF34E2584F}" presName="parentText" presStyleLbl="node1" presStyleIdx="9" presStyleCnt="10">
        <dgm:presLayoutVars>
          <dgm:chMax val="1"/>
          <dgm:bulletEnabled val="1"/>
        </dgm:presLayoutVars>
      </dgm:prSet>
      <dgm:spPr/>
    </dgm:pt>
    <dgm:pt modelId="{8E6524A3-3988-4428-97F5-16603818D8B0}" type="pres">
      <dgm:prSet presAssocID="{ABFE8776-5CDC-4DFD-96C2-77CF34E2584F}" presName="descendantText" presStyleLbl="alignAccFollowNode1" presStyleIdx="9" presStyleCnt="10">
        <dgm:presLayoutVars>
          <dgm:bulletEnabled val="1"/>
        </dgm:presLayoutVars>
      </dgm:prSet>
      <dgm:spPr/>
    </dgm:pt>
  </dgm:ptLst>
  <dgm:cxnLst>
    <dgm:cxn modelId="{2CEB950C-24A2-4B26-A8F5-73A446BB0ED9}" srcId="{7D60A937-EA4C-4F8E-839F-D37CE72FC956}" destId="{E9DDECC7-41BA-496B-9EF7-CBF34739BD9A}" srcOrd="5" destOrd="0" parTransId="{D0DF6E09-BF25-46DC-A491-A16F547EB6E0}" sibTransId="{639EDB8C-F77D-4F63-9650-D58C9DF512FA}"/>
    <dgm:cxn modelId="{BFED2415-5837-41F0-82F3-54F32B2F7180}" type="presOf" srcId="{6FAF977E-6BD4-4A58-9AAE-3924411BCB74}" destId="{0FCF4177-47C5-48E1-A13E-C72F96AA1282}" srcOrd="0" destOrd="0" presId="urn:microsoft.com/office/officeart/2005/8/layout/vList5"/>
    <dgm:cxn modelId="{A5884717-B145-4E08-BD5B-B86C9A02FF40}" srcId="{E9DDECC7-41BA-496B-9EF7-CBF34739BD9A}" destId="{AC498DBE-468C-43E1-AAEF-CE7C351DE5A7}" srcOrd="0" destOrd="0" parTransId="{9F107B9C-D2EB-452A-8C96-E98F18B3694A}" sibTransId="{39026352-850B-4198-A42C-E0E1C4DD46A0}"/>
    <dgm:cxn modelId="{E63FAF1D-3F0B-421F-9824-4A2959E012D4}" type="presOf" srcId="{34E4E2AA-2515-48FA-A623-D99954F39B50}" destId="{55EDF7AD-1438-4600-A029-E05084C6E09B}" srcOrd="0" destOrd="0" presId="urn:microsoft.com/office/officeart/2005/8/layout/vList5"/>
    <dgm:cxn modelId="{181FC81D-CDC4-4387-BD15-6BA263F81F40}" type="presOf" srcId="{6BB6C13D-609C-40E3-A813-DC58503EB6D8}" destId="{98DB47BF-4516-4FC5-BF36-2DE8546A8462}" srcOrd="0" destOrd="0" presId="urn:microsoft.com/office/officeart/2005/8/layout/vList5"/>
    <dgm:cxn modelId="{87FBA935-56B3-4FBA-B262-42090189EACC}" srcId="{67E7BAF4-93BD-4820-B283-C8B5EEE1F106}" destId="{CAD8DF54-B2E8-4ED2-9C20-B7108808CD35}" srcOrd="0" destOrd="0" parTransId="{5B26A623-B325-4B02-9F78-6EBEC56A999E}" sibTransId="{57EE3BD8-B4E0-4EC1-A89A-59E5C0C1AF30}"/>
    <dgm:cxn modelId="{6DD44A36-A079-4F9F-B670-AD6790EBAE46}" type="presOf" srcId="{D5A91A64-49A2-4D1D-8576-96234C5C68FC}" destId="{FD285C99-24C6-4597-9BB6-AE9F1FC46C2B}" srcOrd="0" destOrd="0" presId="urn:microsoft.com/office/officeart/2005/8/layout/vList5"/>
    <dgm:cxn modelId="{5DAA4E3B-B765-4720-B61E-609BE48ACFE7}" srcId="{7D60A937-EA4C-4F8E-839F-D37CE72FC956}" destId="{6BB6C13D-609C-40E3-A813-DC58503EB6D8}" srcOrd="4" destOrd="0" parTransId="{31067FFD-6611-402D-9B64-4FAE5CE195CC}" sibTransId="{4E8C6B3B-B7D0-4D68-A72D-F0BC85409AC9}"/>
    <dgm:cxn modelId="{1221D43E-C1A0-4F4E-BD0F-EEB3E1A0ED2A}" srcId="{7D60A937-EA4C-4F8E-839F-D37CE72FC956}" destId="{721CB412-367F-43C8-A8F1-9FC8D6F7E6C5}" srcOrd="2" destOrd="0" parTransId="{DE541FC2-3A4B-48F9-BFD1-CB0D04F739D2}" sibTransId="{6865D46D-AF98-4286-AA22-12F015CE1931}"/>
    <dgm:cxn modelId="{04E2995D-FFE5-4F6C-A860-C8230C67C425}" srcId="{7D60A937-EA4C-4F8E-839F-D37CE72FC956}" destId="{34E4E2AA-2515-48FA-A623-D99954F39B50}" srcOrd="1" destOrd="0" parTransId="{7A0FC6F0-4440-402B-8E11-1163DBA9C868}" sibTransId="{C536C288-20FC-4923-90FB-5D44B3A9A819}"/>
    <dgm:cxn modelId="{EDCBC55F-2014-4583-9580-B555912507B2}" type="presOf" srcId="{E9DDECC7-41BA-496B-9EF7-CBF34739BD9A}" destId="{1D60BE52-3CD4-4E1F-80E4-96E4B04CFD08}" srcOrd="0" destOrd="0" presId="urn:microsoft.com/office/officeart/2005/8/layout/vList5"/>
    <dgm:cxn modelId="{647F4B41-F322-4319-B4FD-606F90AAA455}" type="presOf" srcId="{48AF91FB-8E7D-4DEB-8008-39B9729B1C0B}" destId="{A004F71A-47D4-4BA1-BF81-A3D98499032E}" srcOrd="0" destOrd="0" presId="urn:microsoft.com/office/officeart/2005/8/layout/vList5"/>
    <dgm:cxn modelId="{EF6CAE46-479D-4A20-BE0C-68EB898A6874}" type="presOf" srcId="{67E7BAF4-93BD-4820-B283-C8B5EEE1F106}" destId="{8095F6A5-1FD8-4154-9238-DE23723263BB}" srcOrd="0" destOrd="0" presId="urn:microsoft.com/office/officeart/2005/8/layout/vList5"/>
    <dgm:cxn modelId="{12B99247-56A9-4B50-83A7-6E712609CD38}" type="presOf" srcId="{AC498DBE-468C-43E1-AAEF-CE7C351DE5A7}" destId="{6AEB3D51-4F4F-42A4-83EE-7566584E9FD3}" srcOrd="0" destOrd="0" presId="urn:microsoft.com/office/officeart/2005/8/layout/vList5"/>
    <dgm:cxn modelId="{51A90968-0BEB-4BBB-A241-339F646B0C52}" type="presOf" srcId="{721CB412-367F-43C8-A8F1-9FC8D6F7E6C5}" destId="{67A9ED33-F12B-471D-8CCB-1DD2AD78894D}" srcOrd="0" destOrd="0" presId="urn:microsoft.com/office/officeart/2005/8/layout/vList5"/>
    <dgm:cxn modelId="{E3C44C6B-FF4B-4F4F-B27E-118C1438A068}" srcId="{7D60A937-EA4C-4F8E-839F-D37CE72FC956}" destId="{FB5BEE15-D6C1-47BF-BA20-4D6DF8CE5AB5}" srcOrd="3" destOrd="0" parTransId="{7B8453DE-5781-4364-A5C9-ABBAB32B1F5F}" sibTransId="{7AD15B69-543E-4C9D-BDB5-8B8F5BB5B4FC}"/>
    <dgm:cxn modelId="{5087A456-6C8F-4079-92DA-46B6AD1F028B}" srcId="{6BB6C13D-609C-40E3-A813-DC58503EB6D8}" destId="{D5A91A64-49A2-4D1D-8576-96234C5C68FC}" srcOrd="0" destOrd="0" parTransId="{0AD8D187-B2BD-4836-A6DD-F354BA8DA411}" sibTransId="{607928C4-6F6E-4A9E-9C0A-83C539506276}"/>
    <dgm:cxn modelId="{9B46C479-1688-40E6-B3CB-374D0D2CB45A}" srcId="{6FAF977E-6BD4-4A58-9AAE-3924411BCB74}" destId="{B9FBE36F-B3E2-4E73-8EB8-0FB39EA4AF43}" srcOrd="0" destOrd="0" parTransId="{0AD88198-BD15-4863-B404-685AC867B6B1}" sibTransId="{9396BE48-5509-434F-AF5C-E87705B7B012}"/>
    <dgm:cxn modelId="{F9008A5A-BE1F-48C1-A535-B8A42F160FFA}" type="presOf" srcId="{BF556960-55DD-48D1-A61C-8CF2A6612355}" destId="{0AA5A938-966D-48A3-A9CB-CD186E9925D5}" srcOrd="0" destOrd="0" presId="urn:microsoft.com/office/officeart/2005/8/layout/vList5"/>
    <dgm:cxn modelId="{75EDD681-B960-4379-8590-9266AE3171E3}" type="presOf" srcId="{40AB014C-99E8-40DD-93C8-A8E904B04E93}" destId="{25912BBB-E1C6-4C21-98C6-BD3B081D1744}" srcOrd="0" destOrd="0" presId="urn:microsoft.com/office/officeart/2005/8/layout/vList5"/>
    <dgm:cxn modelId="{3142E881-1EDF-49F7-A390-A94D6B273B94}" srcId="{48AF91FB-8E7D-4DEB-8008-39B9729B1C0B}" destId="{AE7B448D-DBC6-4DA0-B88E-4C89EBEF4146}" srcOrd="0" destOrd="0" parTransId="{3AB3DCB0-FCE5-4B97-B9D1-A2501B80C0A4}" sibTransId="{B9A1D6A7-BA68-4D0E-A1CF-294BDF471FA6}"/>
    <dgm:cxn modelId="{969E3F83-C0AE-4E5B-9E44-0FBBFF796FFC}" srcId="{7D60A937-EA4C-4F8E-839F-D37CE72FC956}" destId="{48AF91FB-8E7D-4DEB-8008-39B9729B1C0B}" srcOrd="8" destOrd="0" parTransId="{57CBCA23-C485-4E56-ABF4-956E10CF74A6}" sibTransId="{7A4049CA-056A-4DEA-BAE8-34915AF4BC5E}"/>
    <dgm:cxn modelId="{7D624685-B6EA-4FFA-A187-0B6CED10624C}" srcId="{FB5BEE15-D6C1-47BF-BA20-4D6DF8CE5AB5}" destId="{40E869D6-9B00-4E31-AB90-152F2CFD82C9}" srcOrd="0" destOrd="0" parTransId="{261BECE9-CEFE-418D-B19A-5B1F925AC86E}" sibTransId="{FF15E453-0790-4A62-8B1E-6623EE2EAF15}"/>
    <dgm:cxn modelId="{599E0492-E3D7-45EC-9733-A58DF3F2AE42}" type="presOf" srcId="{ABFE8776-5CDC-4DFD-96C2-77CF34E2584F}" destId="{DFB54F0C-E27A-4003-B988-B2F3A2B78463}" srcOrd="0" destOrd="0" presId="urn:microsoft.com/office/officeart/2005/8/layout/vList5"/>
    <dgm:cxn modelId="{46084D96-1C94-4CDA-ACFC-7D86D84C1461}" srcId="{ED031391-40E6-43D1-A45C-01DABF61A2A9}" destId="{A9B08ED0-2BE9-4113-B755-0AC68E71F181}" srcOrd="0" destOrd="0" parTransId="{DA9C6AEF-2A52-4CE7-8940-31FB5B37D98D}" sibTransId="{FA993999-A9D5-404B-8C3D-5856745DCA29}"/>
    <dgm:cxn modelId="{EF60B09C-4489-4B27-93E1-FD78045F0D6D}" srcId="{7D60A937-EA4C-4F8E-839F-D37CE72FC956}" destId="{6FAF977E-6BD4-4A58-9AAE-3924411BCB74}" srcOrd="7" destOrd="0" parTransId="{41A32FDD-CA23-4457-BEF7-127ABF4C88D4}" sibTransId="{E91462F8-6494-4ED2-A9EF-6B91DE126EC0}"/>
    <dgm:cxn modelId="{1EE55AA2-B357-40D4-99C2-36FA62C953D4}" srcId="{721CB412-367F-43C8-A8F1-9FC8D6F7E6C5}" destId="{BF556960-55DD-48D1-A61C-8CF2A6612355}" srcOrd="0" destOrd="0" parTransId="{96173BB8-62E9-47BF-B612-A1F5B287B5CA}" sibTransId="{2A1DBD62-28B0-4351-B08E-708141A0CD39}"/>
    <dgm:cxn modelId="{4B2111A6-D40E-4235-BE07-BA242A99709A}" type="presOf" srcId="{B9FBE36F-B3E2-4E73-8EB8-0FB39EA4AF43}" destId="{D36E0A03-4224-4C63-9957-58857C0BFB75}" srcOrd="0" destOrd="0" presId="urn:microsoft.com/office/officeart/2005/8/layout/vList5"/>
    <dgm:cxn modelId="{AD7624A7-B362-4631-97A9-8FEA502512CD}" type="presOf" srcId="{B1F31EDD-5A4D-4267-A44A-BF95378FBCEB}" destId="{8E6524A3-3988-4428-97F5-16603818D8B0}" srcOrd="0" destOrd="0" presId="urn:microsoft.com/office/officeart/2005/8/layout/vList5"/>
    <dgm:cxn modelId="{29B2C8B9-C276-4066-B0A3-97BFF1B32A3F}" type="presOf" srcId="{CAD8DF54-B2E8-4ED2-9C20-B7108808CD35}" destId="{DDD88539-3C35-45F6-8B93-4B9E215B4842}" srcOrd="0" destOrd="0" presId="urn:microsoft.com/office/officeart/2005/8/layout/vList5"/>
    <dgm:cxn modelId="{61DB32BA-3F41-4F00-82BE-1EF04C265A57}" type="presOf" srcId="{FB5BEE15-D6C1-47BF-BA20-4D6DF8CE5AB5}" destId="{BB835B86-8BD6-4DD3-BD64-4DA86D412D9B}" srcOrd="0" destOrd="0" presId="urn:microsoft.com/office/officeart/2005/8/layout/vList5"/>
    <dgm:cxn modelId="{E61070C0-F5EC-441C-9CCB-B2B8AFDF07EC}" srcId="{7D60A937-EA4C-4F8E-839F-D37CE72FC956}" destId="{ED031391-40E6-43D1-A45C-01DABF61A2A9}" srcOrd="6" destOrd="0" parTransId="{4CF1C11A-8A7C-4B3D-867D-E0CFE6F83338}" sibTransId="{7AEA4355-DEED-4FC0-A467-F6BA5A45B39C}"/>
    <dgm:cxn modelId="{43B916C7-F48E-4634-82F6-3894BB68A212}" type="presOf" srcId="{40E869D6-9B00-4E31-AB90-152F2CFD82C9}" destId="{470AA5E8-2952-43C5-ABA9-FA8D2C52DAF2}" srcOrd="0" destOrd="0" presId="urn:microsoft.com/office/officeart/2005/8/layout/vList5"/>
    <dgm:cxn modelId="{8EA3D7D2-A5AD-47C9-992B-25EB00F3328C}" type="presOf" srcId="{7D60A937-EA4C-4F8E-839F-D37CE72FC956}" destId="{CE476D10-6C51-47B3-A542-9AA70894B5D9}" srcOrd="0" destOrd="0" presId="urn:microsoft.com/office/officeart/2005/8/layout/vList5"/>
    <dgm:cxn modelId="{619A97D7-8B10-43F9-A2EB-A92F6769A544}" type="presOf" srcId="{ED031391-40E6-43D1-A45C-01DABF61A2A9}" destId="{921AD413-9490-4AA1-A4B6-C65E5D5EDDC2}" srcOrd="0" destOrd="0" presId="urn:microsoft.com/office/officeart/2005/8/layout/vList5"/>
    <dgm:cxn modelId="{615497DD-5FA8-42BB-854C-C58DDE68F383}" type="presOf" srcId="{AE7B448D-DBC6-4DA0-B88E-4C89EBEF4146}" destId="{6167EEC7-3E6A-4D3D-A1DC-4394FC92DB6C}" srcOrd="0" destOrd="0" presId="urn:microsoft.com/office/officeart/2005/8/layout/vList5"/>
    <dgm:cxn modelId="{CBA5F9E7-8C79-430F-9ECD-FC43E62F2FF6}" srcId="{34E4E2AA-2515-48FA-A623-D99954F39B50}" destId="{40AB014C-99E8-40DD-93C8-A8E904B04E93}" srcOrd="0" destOrd="0" parTransId="{89B5152E-AA92-4D1C-A75A-6A6B94F5C639}" sibTransId="{C104C64B-2CEC-4F3D-8E20-DDB0C15A8744}"/>
    <dgm:cxn modelId="{5F956FEF-DA9B-4009-BE0E-9BF636603CEF}" srcId="{7D60A937-EA4C-4F8E-839F-D37CE72FC956}" destId="{ABFE8776-5CDC-4DFD-96C2-77CF34E2584F}" srcOrd="9" destOrd="0" parTransId="{E1E511EF-EAF7-4F7C-989B-EDB69EC8F1C3}" sibTransId="{3B56669C-6510-44FE-95C7-18C4C2793CBD}"/>
    <dgm:cxn modelId="{A5ECE1F3-0739-460E-8236-C3C87400E209}" srcId="{ABFE8776-5CDC-4DFD-96C2-77CF34E2584F}" destId="{B1F31EDD-5A4D-4267-A44A-BF95378FBCEB}" srcOrd="0" destOrd="0" parTransId="{EF75C0FC-237D-4236-AE49-ABDEC178AAC8}" sibTransId="{8EE5340B-A6DF-49FB-A29B-930F774B2502}"/>
    <dgm:cxn modelId="{4DC7F1F6-44F7-4958-AC3D-5915EFD54DD7}" type="presOf" srcId="{A9B08ED0-2BE9-4113-B755-0AC68E71F181}" destId="{B7541343-1EED-4C76-8A06-43D337E6F1C1}" srcOrd="0" destOrd="0" presId="urn:microsoft.com/office/officeart/2005/8/layout/vList5"/>
    <dgm:cxn modelId="{5B4643F9-9792-497C-A218-E9723243922D}" srcId="{7D60A937-EA4C-4F8E-839F-D37CE72FC956}" destId="{67E7BAF4-93BD-4820-B283-C8B5EEE1F106}" srcOrd="0" destOrd="0" parTransId="{3D66DCB4-5F12-427C-A588-52DD3A1ADEFE}" sibTransId="{3B4A212A-E3D8-4ECD-804D-D7DC299F7A17}"/>
    <dgm:cxn modelId="{D004E755-6F34-4FDA-A573-D822A37AED6B}" type="presParOf" srcId="{CE476D10-6C51-47B3-A542-9AA70894B5D9}" destId="{5DE79129-070E-40A6-A1B5-363EA138E4CC}" srcOrd="0" destOrd="0" presId="urn:microsoft.com/office/officeart/2005/8/layout/vList5"/>
    <dgm:cxn modelId="{F03998CA-FCC1-42B7-9A59-ABC6C5A3A035}" type="presParOf" srcId="{5DE79129-070E-40A6-A1B5-363EA138E4CC}" destId="{8095F6A5-1FD8-4154-9238-DE23723263BB}" srcOrd="0" destOrd="0" presId="urn:microsoft.com/office/officeart/2005/8/layout/vList5"/>
    <dgm:cxn modelId="{FE8BF851-8664-4432-99ED-E38E648022E6}" type="presParOf" srcId="{5DE79129-070E-40A6-A1B5-363EA138E4CC}" destId="{DDD88539-3C35-45F6-8B93-4B9E215B4842}" srcOrd="1" destOrd="0" presId="urn:microsoft.com/office/officeart/2005/8/layout/vList5"/>
    <dgm:cxn modelId="{512F4209-43E2-42E4-BA25-802D3FC15852}" type="presParOf" srcId="{CE476D10-6C51-47B3-A542-9AA70894B5D9}" destId="{A3F05A3F-EA88-4DBA-A400-EB8CB6B90C48}" srcOrd="1" destOrd="0" presId="urn:microsoft.com/office/officeart/2005/8/layout/vList5"/>
    <dgm:cxn modelId="{00B0D4D5-4FAD-47BC-8816-6F0650586F8B}" type="presParOf" srcId="{CE476D10-6C51-47B3-A542-9AA70894B5D9}" destId="{13B21DE3-71E7-4E15-8B42-9B5734457DBF}" srcOrd="2" destOrd="0" presId="urn:microsoft.com/office/officeart/2005/8/layout/vList5"/>
    <dgm:cxn modelId="{58899DDD-79CE-453C-B2C9-82B2B6B893C3}" type="presParOf" srcId="{13B21DE3-71E7-4E15-8B42-9B5734457DBF}" destId="{55EDF7AD-1438-4600-A029-E05084C6E09B}" srcOrd="0" destOrd="0" presId="urn:microsoft.com/office/officeart/2005/8/layout/vList5"/>
    <dgm:cxn modelId="{60060A0A-A8F2-4D08-A6E4-C09518CD123C}" type="presParOf" srcId="{13B21DE3-71E7-4E15-8B42-9B5734457DBF}" destId="{25912BBB-E1C6-4C21-98C6-BD3B081D1744}" srcOrd="1" destOrd="0" presId="urn:microsoft.com/office/officeart/2005/8/layout/vList5"/>
    <dgm:cxn modelId="{AB3379EB-4826-437A-9C3A-DCA430A355B1}" type="presParOf" srcId="{CE476D10-6C51-47B3-A542-9AA70894B5D9}" destId="{73ED7CE0-195E-40C6-835A-B873220A22A8}" srcOrd="3" destOrd="0" presId="urn:microsoft.com/office/officeart/2005/8/layout/vList5"/>
    <dgm:cxn modelId="{35C88F42-E23E-4DC1-BF57-C1C86E98ABF6}" type="presParOf" srcId="{CE476D10-6C51-47B3-A542-9AA70894B5D9}" destId="{826A5F9B-9FB5-4490-A713-9E9676923677}" srcOrd="4" destOrd="0" presId="urn:microsoft.com/office/officeart/2005/8/layout/vList5"/>
    <dgm:cxn modelId="{0BE5BD7F-029F-4F43-A637-90932E71DAB3}" type="presParOf" srcId="{826A5F9B-9FB5-4490-A713-9E9676923677}" destId="{67A9ED33-F12B-471D-8CCB-1DD2AD78894D}" srcOrd="0" destOrd="0" presId="urn:microsoft.com/office/officeart/2005/8/layout/vList5"/>
    <dgm:cxn modelId="{53248177-8B5E-4F39-9460-FE83717E2FF3}" type="presParOf" srcId="{826A5F9B-9FB5-4490-A713-9E9676923677}" destId="{0AA5A938-966D-48A3-A9CB-CD186E9925D5}" srcOrd="1" destOrd="0" presId="urn:microsoft.com/office/officeart/2005/8/layout/vList5"/>
    <dgm:cxn modelId="{CFF786E2-E9AD-4B38-9ABA-3DCA81DF5798}" type="presParOf" srcId="{CE476D10-6C51-47B3-A542-9AA70894B5D9}" destId="{60D9DFDC-9033-423A-B783-31868EA26035}" srcOrd="5" destOrd="0" presId="urn:microsoft.com/office/officeart/2005/8/layout/vList5"/>
    <dgm:cxn modelId="{84EA3499-3AFE-4F32-BBC8-2612D167841A}" type="presParOf" srcId="{CE476D10-6C51-47B3-A542-9AA70894B5D9}" destId="{030BC966-4E9A-4DEE-A890-69C8ADE072B4}" srcOrd="6" destOrd="0" presId="urn:microsoft.com/office/officeart/2005/8/layout/vList5"/>
    <dgm:cxn modelId="{E25CC7EF-6617-437F-B981-2AB44D8F64C4}" type="presParOf" srcId="{030BC966-4E9A-4DEE-A890-69C8ADE072B4}" destId="{BB835B86-8BD6-4DD3-BD64-4DA86D412D9B}" srcOrd="0" destOrd="0" presId="urn:microsoft.com/office/officeart/2005/8/layout/vList5"/>
    <dgm:cxn modelId="{57E58DD4-5712-44FD-83C1-AF914871A01E}" type="presParOf" srcId="{030BC966-4E9A-4DEE-A890-69C8ADE072B4}" destId="{470AA5E8-2952-43C5-ABA9-FA8D2C52DAF2}" srcOrd="1" destOrd="0" presId="urn:microsoft.com/office/officeart/2005/8/layout/vList5"/>
    <dgm:cxn modelId="{4E1E35F9-E081-4613-9E16-8AE4015CBBA0}" type="presParOf" srcId="{CE476D10-6C51-47B3-A542-9AA70894B5D9}" destId="{E95BB9B9-2582-4603-A26E-674DAD7463D4}" srcOrd="7" destOrd="0" presId="urn:microsoft.com/office/officeart/2005/8/layout/vList5"/>
    <dgm:cxn modelId="{2551BA2E-DB25-4C88-82AA-590467A39933}" type="presParOf" srcId="{CE476D10-6C51-47B3-A542-9AA70894B5D9}" destId="{9C61C5A8-69FB-4F23-9318-29F8530E4570}" srcOrd="8" destOrd="0" presId="urn:microsoft.com/office/officeart/2005/8/layout/vList5"/>
    <dgm:cxn modelId="{F2A4A1FA-DAA3-4DE4-AD69-F711477F5EDA}" type="presParOf" srcId="{9C61C5A8-69FB-4F23-9318-29F8530E4570}" destId="{98DB47BF-4516-4FC5-BF36-2DE8546A8462}" srcOrd="0" destOrd="0" presId="urn:microsoft.com/office/officeart/2005/8/layout/vList5"/>
    <dgm:cxn modelId="{BAA2138B-5476-4F6B-8FC3-1C2414B43B12}" type="presParOf" srcId="{9C61C5A8-69FB-4F23-9318-29F8530E4570}" destId="{FD285C99-24C6-4597-9BB6-AE9F1FC46C2B}" srcOrd="1" destOrd="0" presId="urn:microsoft.com/office/officeart/2005/8/layout/vList5"/>
    <dgm:cxn modelId="{6D51C37A-6398-4FA7-8B5F-CD5AE6754645}" type="presParOf" srcId="{CE476D10-6C51-47B3-A542-9AA70894B5D9}" destId="{62DB886E-CB12-4C38-A968-EBE525803E14}" srcOrd="9" destOrd="0" presId="urn:microsoft.com/office/officeart/2005/8/layout/vList5"/>
    <dgm:cxn modelId="{A605A156-F6B8-48AD-9767-B96ADA5F2437}" type="presParOf" srcId="{CE476D10-6C51-47B3-A542-9AA70894B5D9}" destId="{9609F2B0-D771-4851-929E-FF9D631BE65A}" srcOrd="10" destOrd="0" presId="urn:microsoft.com/office/officeart/2005/8/layout/vList5"/>
    <dgm:cxn modelId="{1171DBAD-F113-4FA7-A618-25ACA0CF7518}" type="presParOf" srcId="{9609F2B0-D771-4851-929E-FF9D631BE65A}" destId="{1D60BE52-3CD4-4E1F-80E4-96E4B04CFD08}" srcOrd="0" destOrd="0" presId="urn:microsoft.com/office/officeart/2005/8/layout/vList5"/>
    <dgm:cxn modelId="{E62403D9-C8C7-438B-A00C-2652BBD9041C}" type="presParOf" srcId="{9609F2B0-D771-4851-929E-FF9D631BE65A}" destId="{6AEB3D51-4F4F-42A4-83EE-7566584E9FD3}" srcOrd="1" destOrd="0" presId="urn:microsoft.com/office/officeart/2005/8/layout/vList5"/>
    <dgm:cxn modelId="{33CD1EF0-9B41-481D-9B4E-2585617006C6}" type="presParOf" srcId="{CE476D10-6C51-47B3-A542-9AA70894B5D9}" destId="{3B131C56-33AB-42D6-B065-949EE5C3221E}" srcOrd="11" destOrd="0" presId="urn:microsoft.com/office/officeart/2005/8/layout/vList5"/>
    <dgm:cxn modelId="{D2E6A613-A085-4FD9-A0FC-4594AC24E436}" type="presParOf" srcId="{CE476D10-6C51-47B3-A542-9AA70894B5D9}" destId="{B48C30E9-A4FE-4775-8429-68A52772961D}" srcOrd="12" destOrd="0" presId="urn:microsoft.com/office/officeart/2005/8/layout/vList5"/>
    <dgm:cxn modelId="{5676BEA7-0EE5-404A-8B5D-7A3661669407}" type="presParOf" srcId="{B48C30E9-A4FE-4775-8429-68A52772961D}" destId="{921AD413-9490-4AA1-A4B6-C65E5D5EDDC2}" srcOrd="0" destOrd="0" presId="urn:microsoft.com/office/officeart/2005/8/layout/vList5"/>
    <dgm:cxn modelId="{C02CF8FD-C697-42FA-920B-059AA08FC7CC}" type="presParOf" srcId="{B48C30E9-A4FE-4775-8429-68A52772961D}" destId="{B7541343-1EED-4C76-8A06-43D337E6F1C1}" srcOrd="1" destOrd="0" presId="urn:microsoft.com/office/officeart/2005/8/layout/vList5"/>
    <dgm:cxn modelId="{225996F8-163D-4BB9-94C0-F58B76DB1E41}" type="presParOf" srcId="{CE476D10-6C51-47B3-A542-9AA70894B5D9}" destId="{EB7300A8-0AA2-485C-9F17-4BDBA239112E}" srcOrd="13" destOrd="0" presId="urn:microsoft.com/office/officeart/2005/8/layout/vList5"/>
    <dgm:cxn modelId="{70C5A26C-107D-4DFE-944D-9A542920A332}" type="presParOf" srcId="{CE476D10-6C51-47B3-A542-9AA70894B5D9}" destId="{3B111D43-E017-4FE4-BDC2-04C9DA282AAF}" srcOrd="14" destOrd="0" presId="urn:microsoft.com/office/officeart/2005/8/layout/vList5"/>
    <dgm:cxn modelId="{7E89C509-6858-427B-945E-0C26F1AF8394}" type="presParOf" srcId="{3B111D43-E017-4FE4-BDC2-04C9DA282AAF}" destId="{0FCF4177-47C5-48E1-A13E-C72F96AA1282}" srcOrd="0" destOrd="0" presId="urn:microsoft.com/office/officeart/2005/8/layout/vList5"/>
    <dgm:cxn modelId="{800A0CE2-10E6-4363-BE66-A5E66E0BF77A}" type="presParOf" srcId="{3B111D43-E017-4FE4-BDC2-04C9DA282AAF}" destId="{D36E0A03-4224-4C63-9957-58857C0BFB75}" srcOrd="1" destOrd="0" presId="urn:microsoft.com/office/officeart/2005/8/layout/vList5"/>
    <dgm:cxn modelId="{403C514C-B98F-4502-809A-7E160C9A2E5C}" type="presParOf" srcId="{CE476D10-6C51-47B3-A542-9AA70894B5D9}" destId="{DDEC8A9B-EE4B-482D-BF56-345B99F5F036}" srcOrd="15" destOrd="0" presId="urn:microsoft.com/office/officeart/2005/8/layout/vList5"/>
    <dgm:cxn modelId="{2AF6AAB5-7CFE-4316-8E43-13A437F5916A}" type="presParOf" srcId="{CE476D10-6C51-47B3-A542-9AA70894B5D9}" destId="{EAA6F410-51B0-4155-9BE2-149D71B9011E}" srcOrd="16" destOrd="0" presId="urn:microsoft.com/office/officeart/2005/8/layout/vList5"/>
    <dgm:cxn modelId="{79306D78-A919-4171-8D06-ABAE1E3A4D32}" type="presParOf" srcId="{EAA6F410-51B0-4155-9BE2-149D71B9011E}" destId="{A004F71A-47D4-4BA1-BF81-A3D98499032E}" srcOrd="0" destOrd="0" presId="urn:microsoft.com/office/officeart/2005/8/layout/vList5"/>
    <dgm:cxn modelId="{92722D62-350F-4276-8B9A-9950471016F4}" type="presParOf" srcId="{EAA6F410-51B0-4155-9BE2-149D71B9011E}" destId="{6167EEC7-3E6A-4D3D-A1DC-4394FC92DB6C}" srcOrd="1" destOrd="0" presId="urn:microsoft.com/office/officeart/2005/8/layout/vList5"/>
    <dgm:cxn modelId="{E4C396E0-507E-47BE-8499-34320B739C8F}" type="presParOf" srcId="{CE476D10-6C51-47B3-A542-9AA70894B5D9}" destId="{038E9F35-2997-4CCC-9EFB-4CB00BD18ACC}" srcOrd="17" destOrd="0" presId="urn:microsoft.com/office/officeart/2005/8/layout/vList5"/>
    <dgm:cxn modelId="{B44CDBA8-B27C-4306-BD71-81B0F2D98867}" type="presParOf" srcId="{CE476D10-6C51-47B3-A542-9AA70894B5D9}" destId="{A9A98620-54B4-4579-AAF0-08A695318937}" srcOrd="18" destOrd="0" presId="urn:microsoft.com/office/officeart/2005/8/layout/vList5"/>
    <dgm:cxn modelId="{CBC91CDC-F396-40EB-9E02-F5FF2A8A317E}" type="presParOf" srcId="{A9A98620-54B4-4579-AAF0-08A695318937}" destId="{DFB54F0C-E27A-4003-B988-B2F3A2B78463}" srcOrd="0" destOrd="0" presId="urn:microsoft.com/office/officeart/2005/8/layout/vList5"/>
    <dgm:cxn modelId="{D174D6F5-A13A-4AA6-A4E7-C0E7A9255E94}" type="presParOf" srcId="{A9A98620-54B4-4579-AAF0-08A695318937}" destId="{8E6524A3-3988-4428-97F5-16603818D8B0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8F5604-A211-44A8-80CF-DF4C589758AD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AE03667E-814A-45FB-87F8-EE8FFBB7FA2F}">
      <dgm:prSet phldrT="[Texto]" custT="1"/>
      <dgm:spPr/>
      <dgm:t>
        <a:bodyPr/>
        <a:lstStyle/>
        <a:p>
          <a:r>
            <a:rPr lang="es-PE" sz="2800" dirty="0"/>
            <a:t>OPORTUNIDADES</a:t>
          </a:r>
          <a:endParaRPr lang="es-PE" sz="3200" dirty="0"/>
        </a:p>
      </dgm:t>
    </dgm:pt>
    <dgm:pt modelId="{465F8D78-AB86-4534-8B56-2BCA102D6A3C}" type="parTrans" cxnId="{242AAA60-E2C3-4754-A155-0BCAF98F63E1}">
      <dgm:prSet/>
      <dgm:spPr/>
      <dgm:t>
        <a:bodyPr/>
        <a:lstStyle/>
        <a:p>
          <a:endParaRPr lang="es-PE"/>
        </a:p>
      </dgm:t>
    </dgm:pt>
    <dgm:pt modelId="{6681B3BB-15F6-4AE5-9A47-70614336DD61}" type="sibTrans" cxnId="{242AAA60-E2C3-4754-A155-0BCAF98F63E1}">
      <dgm:prSet/>
      <dgm:spPr/>
      <dgm:t>
        <a:bodyPr/>
        <a:lstStyle/>
        <a:p>
          <a:endParaRPr lang="es-PE"/>
        </a:p>
      </dgm:t>
    </dgm:pt>
    <dgm:pt modelId="{DA7CB969-A187-4C6A-B76A-BE6DE5738861}" type="pres">
      <dgm:prSet presAssocID="{A58F5604-A211-44A8-80CF-DF4C589758AD}" presName="Name0" presStyleCnt="0">
        <dgm:presLayoutVars>
          <dgm:dir/>
          <dgm:resizeHandles val="exact"/>
        </dgm:presLayoutVars>
      </dgm:prSet>
      <dgm:spPr/>
    </dgm:pt>
    <dgm:pt modelId="{9C9F73E5-2BE7-4BCA-BE8C-8E215125FDB9}" type="pres">
      <dgm:prSet presAssocID="{AE03667E-814A-45FB-87F8-EE8FFBB7FA2F}" presName="composite" presStyleCnt="0"/>
      <dgm:spPr/>
    </dgm:pt>
    <dgm:pt modelId="{83CB5A2C-8E0D-43B0-ADE5-00CA449F986B}" type="pres">
      <dgm:prSet presAssocID="{AE03667E-814A-45FB-87F8-EE8FFBB7FA2F}" presName="rect1" presStyleLbl="bgShp" presStyleIdx="0" presStyleCnt="1" custLinFactNeighborX="5811" custLinFactNeighborY="-685"/>
      <dgm:spPr>
        <a:blipFill>
          <a:blip xmlns:r="http://schemas.openxmlformats.org/officeDocument/2006/relationships" r:embed="rId1"/>
          <a:srcRect/>
          <a:stretch>
            <a:fillRect l="-8000" r="-8000"/>
          </a:stretch>
        </a:blipFill>
      </dgm:spPr>
    </dgm:pt>
    <dgm:pt modelId="{4617B188-D8F6-498A-9E29-161B922954C7}" type="pres">
      <dgm:prSet presAssocID="{AE03667E-814A-45FB-87F8-EE8FFBB7FA2F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242AAA60-E2C3-4754-A155-0BCAF98F63E1}" srcId="{A58F5604-A211-44A8-80CF-DF4C589758AD}" destId="{AE03667E-814A-45FB-87F8-EE8FFBB7FA2F}" srcOrd="0" destOrd="0" parTransId="{465F8D78-AB86-4534-8B56-2BCA102D6A3C}" sibTransId="{6681B3BB-15F6-4AE5-9A47-70614336DD61}"/>
    <dgm:cxn modelId="{E6B5EAD3-5B99-4D72-AC33-01742B857B16}" type="presOf" srcId="{AE03667E-814A-45FB-87F8-EE8FFBB7FA2F}" destId="{4617B188-D8F6-498A-9E29-161B922954C7}" srcOrd="0" destOrd="0" presId="urn:microsoft.com/office/officeart/2008/layout/BendingPictureSemiTransparentText"/>
    <dgm:cxn modelId="{22C559E3-7F9B-4434-A5C4-1C2E87B31D4C}" type="presOf" srcId="{A58F5604-A211-44A8-80CF-DF4C589758AD}" destId="{DA7CB969-A187-4C6A-B76A-BE6DE5738861}" srcOrd="0" destOrd="0" presId="urn:microsoft.com/office/officeart/2008/layout/BendingPictureSemiTransparentText"/>
    <dgm:cxn modelId="{FE4B68AB-DC32-46CB-A039-AA0D0555985D}" type="presParOf" srcId="{DA7CB969-A187-4C6A-B76A-BE6DE5738861}" destId="{9C9F73E5-2BE7-4BCA-BE8C-8E215125FDB9}" srcOrd="0" destOrd="0" presId="urn:microsoft.com/office/officeart/2008/layout/BendingPictureSemiTransparentText"/>
    <dgm:cxn modelId="{36990C93-3D90-47DC-9966-45D3F671FC5A}" type="presParOf" srcId="{9C9F73E5-2BE7-4BCA-BE8C-8E215125FDB9}" destId="{83CB5A2C-8E0D-43B0-ADE5-00CA449F986B}" srcOrd="0" destOrd="0" presId="urn:microsoft.com/office/officeart/2008/layout/BendingPictureSemiTransparentText"/>
    <dgm:cxn modelId="{1323AC95-F1EE-4466-AE25-192FB8B601C5}" type="presParOf" srcId="{9C9F73E5-2BE7-4BCA-BE8C-8E215125FDB9}" destId="{4617B188-D8F6-498A-9E29-161B922954C7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B0C572-4992-45D7-AC39-A44FB2B307A3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A37C7809-C02B-45A0-95BF-E765E2E4BE88}">
      <dgm:prSet phldrT="[Texto]" custT="1"/>
      <dgm:spPr>
        <a:solidFill>
          <a:srgbClr val="800000"/>
        </a:solidFill>
        <a:ln>
          <a:solidFill>
            <a:srgbClr val="800000"/>
          </a:solidFill>
        </a:ln>
      </dgm:spPr>
      <dgm:t>
        <a:bodyPr/>
        <a:lstStyle/>
        <a:p>
          <a:pPr algn="ctr"/>
          <a:r>
            <a:rPr lang="es-PE" sz="900" dirty="0"/>
            <a:t>Asumiendo una visión integral del territorio de la región, impulsando la zonificación y ordenamiento de las actividades económicas y sociales en armonía con el medio ambiente.</a:t>
          </a:r>
        </a:p>
      </dgm:t>
    </dgm:pt>
    <dgm:pt modelId="{2F50A52D-95FA-485C-88ED-11698E230ACF}" type="parTrans" cxnId="{7C2B135E-DEBA-42B2-988E-BE018EE12E54}">
      <dgm:prSet/>
      <dgm:spPr/>
      <dgm:t>
        <a:bodyPr/>
        <a:lstStyle/>
        <a:p>
          <a:endParaRPr lang="es-PE"/>
        </a:p>
      </dgm:t>
    </dgm:pt>
    <dgm:pt modelId="{0CD04875-312B-4EF5-AA4B-CD8E073D5D6D}" type="sibTrans" cxnId="{7C2B135E-DEBA-42B2-988E-BE018EE12E54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es-PE"/>
        </a:p>
      </dgm:t>
    </dgm:pt>
    <dgm:pt modelId="{F62C16D4-DAEF-4CBE-A598-22934280E3DD}">
      <dgm:prSet phldrT="[Texto]" custT="1"/>
      <dgm:spPr>
        <a:solidFill>
          <a:srgbClr val="800000"/>
        </a:solidFill>
        <a:ln>
          <a:solidFill>
            <a:srgbClr val="800000"/>
          </a:solidFill>
        </a:ln>
      </dgm:spPr>
      <dgm:t>
        <a:bodyPr/>
        <a:lstStyle/>
        <a:p>
          <a:pPr algn="ctr"/>
          <a:r>
            <a:rPr lang="es-PE" sz="1000" dirty="0"/>
            <a:t>Concibiéndolo como el trabajo decente y con derechos, con la promoción de la inversión privada y la reactivación de  la inversión pública sin corrupción.</a:t>
          </a:r>
        </a:p>
      </dgm:t>
    </dgm:pt>
    <dgm:pt modelId="{51094057-5C98-44D1-856E-FAD2436689C5}" type="parTrans" cxnId="{20A6072B-F5FD-41D7-B3C1-471C66363472}">
      <dgm:prSet/>
      <dgm:spPr/>
      <dgm:t>
        <a:bodyPr/>
        <a:lstStyle/>
        <a:p>
          <a:endParaRPr lang="es-PE"/>
        </a:p>
      </dgm:t>
    </dgm:pt>
    <dgm:pt modelId="{DC0ABFAA-48C3-4C3A-BAA1-1BD58B70F28C}" type="sibTrans" cxnId="{20A6072B-F5FD-41D7-B3C1-471C66363472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es-PE"/>
        </a:p>
      </dgm:t>
    </dgm:pt>
    <dgm:pt modelId="{D71070AB-9030-433D-A79C-2C6002079B19}">
      <dgm:prSet phldrT="[Texto]" custT="1"/>
      <dgm:spPr>
        <a:solidFill>
          <a:srgbClr val="800000"/>
        </a:solidFill>
        <a:ln>
          <a:solidFill>
            <a:srgbClr val="800000"/>
          </a:solidFill>
        </a:ln>
      </dgm:spPr>
      <dgm:t>
        <a:bodyPr/>
        <a:lstStyle/>
        <a:p>
          <a:pPr algn="ctr"/>
          <a:r>
            <a:rPr lang="es-PE" sz="1000" dirty="0"/>
            <a:t>Comprendiéndola como el saneamiento físico y legal de la propiedad de la tierra, apoyando la productividad de los predios agrarios y de las comunidades campesinas.</a:t>
          </a:r>
        </a:p>
      </dgm:t>
    </dgm:pt>
    <dgm:pt modelId="{04EEE596-2B2E-40D4-BED6-A365B3CE4E9B}" type="parTrans" cxnId="{7F165E34-C960-4394-BF60-5013200075C5}">
      <dgm:prSet/>
      <dgm:spPr/>
      <dgm:t>
        <a:bodyPr/>
        <a:lstStyle/>
        <a:p>
          <a:endParaRPr lang="es-PE"/>
        </a:p>
      </dgm:t>
    </dgm:pt>
    <dgm:pt modelId="{29EA71E9-B0F3-4E5C-B56C-42C9FFB0FB83}" type="sibTrans" cxnId="{7F165E34-C960-4394-BF60-5013200075C5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es-PE"/>
        </a:p>
      </dgm:t>
    </dgm:pt>
    <dgm:pt modelId="{054F8634-CE2A-4F73-B3DE-560CEB19BCE8}">
      <dgm:prSet phldrT="[Texto]" custT="1"/>
      <dgm:spPr>
        <a:solidFill>
          <a:srgbClr val="800000"/>
        </a:solidFill>
        <a:ln>
          <a:solidFill>
            <a:srgbClr val="800000"/>
          </a:solidFill>
        </a:ln>
      </dgm:spPr>
      <dgm:t>
        <a:bodyPr/>
        <a:lstStyle/>
        <a:p>
          <a:pPr algn="ctr"/>
          <a:r>
            <a:rPr lang="es-PE" sz="800" dirty="0"/>
            <a:t>Entendiéndola como la promoción de un ecosistema de innovación regional, impulsando los parques científicos tecnológicos, el uso de energías renovables y fortalecimiento de los institutos tecnológicos especializados. </a:t>
          </a:r>
        </a:p>
      </dgm:t>
    </dgm:pt>
    <dgm:pt modelId="{6D31DEAF-593E-4840-BC28-074910FD37AE}" type="parTrans" cxnId="{8C4B7E60-21FC-44A1-8BCF-A0E411BBA51D}">
      <dgm:prSet/>
      <dgm:spPr/>
      <dgm:t>
        <a:bodyPr/>
        <a:lstStyle/>
        <a:p>
          <a:endParaRPr lang="es-PE"/>
        </a:p>
      </dgm:t>
    </dgm:pt>
    <dgm:pt modelId="{4922FA3B-F70B-4E4A-9291-6231E7D74CC8}" type="sibTrans" cxnId="{8C4B7E60-21FC-44A1-8BCF-A0E411BBA51D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es-PE"/>
        </a:p>
      </dgm:t>
    </dgm:pt>
    <dgm:pt modelId="{76595A47-B744-4EC3-B8EF-7A97EA8CDEA7}">
      <dgm:prSet custT="1"/>
      <dgm:spPr>
        <a:solidFill>
          <a:srgbClr val="800000"/>
        </a:solidFill>
        <a:ln>
          <a:solidFill>
            <a:srgbClr val="800000"/>
          </a:solidFill>
        </a:ln>
      </dgm:spPr>
      <dgm:t>
        <a:bodyPr/>
        <a:lstStyle/>
        <a:p>
          <a:pPr algn="ctr"/>
          <a:r>
            <a:rPr lang="es-PE" sz="900" dirty="0"/>
            <a:t>Considerándolo como el apoyo al saneamiento y titulación, y el impulso de programas de vivienda social evitando la informalidad.</a:t>
          </a:r>
        </a:p>
      </dgm:t>
    </dgm:pt>
    <dgm:pt modelId="{61A70728-1037-4A53-BF96-AD7FEEE6C5D8}" type="parTrans" cxnId="{7F7CF6E2-C6C5-4C08-8CA9-FCB314F0D515}">
      <dgm:prSet/>
      <dgm:spPr/>
      <dgm:t>
        <a:bodyPr/>
        <a:lstStyle/>
        <a:p>
          <a:endParaRPr lang="es-PE"/>
        </a:p>
      </dgm:t>
    </dgm:pt>
    <dgm:pt modelId="{81497269-7472-4BB3-9DB6-F7DCE5DA2D17}" type="sibTrans" cxnId="{7F7CF6E2-C6C5-4C08-8CA9-FCB314F0D515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es-PE"/>
        </a:p>
      </dgm:t>
    </dgm:pt>
    <dgm:pt modelId="{EDED60F0-6C9D-407A-8B26-3BD7F9FB6DA3}" type="pres">
      <dgm:prSet presAssocID="{A1B0C572-4992-45D7-AC39-A44FB2B307A3}" presName="Name0" presStyleCnt="0">
        <dgm:presLayoutVars>
          <dgm:chMax val="21"/>
          <dgm:chPref val="21"/>
        </dgm:presLayoutVars>
      </dgm:prSet>
      <dgm:spPr/>
    </dgm:pt>
    <dgm:pt modelId="{88727325-AA69-4061-9EA1-E3044EBD1F79}" type="pres">
      <dgm:prSet presAssocID="{A37C7809-C02B-45A0-95BF-E765E2E4BE88}" presName="text1" presStyleCnt="0"/>
      <dgm:spPr/>
    </dgm:pt>
    <dgm:pt modelId="{338260BD-4481-4886-8791-576EF7D327BB}" type="pres">
      <dgm:prSet presAssocID="{A37C7809-C02B-45A0-95BF-E765E2E4BE88}" presName="textRepeatNode" presStyleLbl="alignNode1" presStyleIdx="0" presStyleCnt="5" custLinFactNeighborX="2435" custLinFactNeighborY="-9912">
        <dgm:presLayoutVars>
          <dgm:chMax val="0"/>
          <dgm:chPref val="0"/>
          <dgm:bulletEnabled val="1"/>
        </dgm:presLayoutVars>
      </dgm:prSet>
      <dgm:spPr/>
    </dgm:pt>
    <dgm:pt modelId="{5F4152F8-A373-4212-8690-F3E894974171}" type="pres">
      <dgm:prSet presAssocID="{A37C7809-C02B-45A0-95BF-E765E2E4BE88}" presName="textaccent1" presStyleCnt="0"/>
      <dgm:spPr/>
    </dgm:pt>
    <dgm:pt modelId="{25DFC003-C4C1-477A-89C1-9653A4D0DF84}" type="pres">
      <dgm:prSet presAssocID="{A37C7809-C02B-45A0-95BF-E765E2E4BE88}" presName="accentRepeatNode" presStyleLbl="solidAlignAcc1" presStyleIdx="0" presStyleCnt="10"/>
      <dgm:spPr/>
    </dgm:pt>
    <dgm:pt modelId="{951C365D-0D53-441E-9495-EF2AA150AF83}" type="pres">
      <dgm:prSet presAssocID="{0CD04875-312B-4EF5-AA4B-CD8E073D5D6D}" presName="image1" presStyleCnt="0"/>
      <dgm:spPr/>
    </dgm:pt>
    <dgm:pt modelId="{7FE1314E-41CE-4F5A-94D0-1B9C644360F8}" type="pres">
      <dgm:prSet presAssocID="{0CD04875-312B-4EF5-AA4B-CD8E073D5D6D}" presName="imageRepeatNode" presStyleLbl="alignAcc1" presStyleIdx="0" presStyleCnt="5"/>
      <dgm:spPr/>
    </dgm:pt>
    <dgm:pt modelId="{AFE0972B-99B6-47DC-AB83-1E411F61783E}" type="pres">
      <dgm:prSet presAssocID="{0CD04875-312B-4EF5-AA4B-CD8E073D5D6D}" presName="imageaccent1" presStyleCnt="0"/>
      <dgm:spPr/>
    </dgm:pt>
    <dgm:pt modelId="{54449251-8620-44E0-B081-009D5257D51E}" type="pres">
      <dgm:prSet presAssocID="{0CD04875-312B-4EF5-AA4B-CD8E073D5D6D}" presName="accentRepeatNode" presStyleLbl="solidAlignAcc1" presStyleIdx="1" presStyleCnt="10"/>
      <dgm:spPr/>
    </dgm:pt>
    <dgm:pt modelId="{2ADB06A6-A238-4F40-A137-D8967D509EA1}" type="pres">
      <dgm:prSet presAssocID="{F62C16D4-DAEF-4CBE-A598-22934280E3DD}" presName="text2" presStyleCnt="0"/>
      <dgm:spPr/>
    </dgm:pt>
    <dgm:pt modelId="{CA4601C8-F41E-41DF-AA2E-005F814FCC03}" type="pres">
      <dgm:prSet presAssocID="{F62C16D4-DAEF-4CBE-A598-22934280E3DD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C18F3CFB-18B6-42DD-B6EE-90CB3CD7DC4C}" type="pres">
      <dgm:prSet presAssocID="{F62C16D4-DAEF-4CBE-A598-22934280E3DD}" presName="textaccent2" presStyleCnt="0"/>
      <dgm:spPr/>
    </dgm:pt>
    <dgm:pt modelId="{C9FD6F05-1FC7-4219-9B88-8F4007463755}" type="pres">
      <dgm:prSet presAssocID="{F62C16D4-DAEF-4CBE-A598-22934280E3DD}" presName="accentRepeatNode" presStyleLbl="solidAlignAcc1" presStyleIdx="2" presStyleCnt="10"/>
      <dgm:spPr/>
    </dgm:pt>
    <dgm:pt modelId="{03120472-FC29-4131-8805-C1788DCAF0C4}" type="pres">
      <dgm:prSet presAssocID="{DC0ABFAA-48C3-4C3A-BAA1-1BD58B70F28C}" presName="image2" presStyleCnt="0"/>
      <dgm:spPr/>
    </dgm:pt>
    <dgm:pt modelId="{5F633F88-FB42-45D5-92BC-BB1A120898FC}" type="pres">
      <dgm:prSet presAssocID="{DC0ABFAA-48C3-4C3A-BAA1-1BD58B70F28C}" presName="imageRepeatNode" presStyleLbl="alignAcc1" presStyleIdx="1" presStyleCnt="5" custLinFactNeighborX="5542" custLinFactNeighborY="-13697"/>
      <dgm:spPr/>
    </dgm:pt>
    <dgm:pt modelId="{3F843918-F419-43E0-B0CA-AA1CA99760AA}" type="pres">
      <dgm:prSet presAssocID="{DC0ABFAA-48C3-4C3A-BAA1-1BD58B70F28C}" presName="imageaccent2" presStyleCnt="0"/>
      <dgm:spPr/>
    </dgm:pt>
    <dgm:pt modelId="{504A6D6E-1B05-4CCD-A540-41E3901229EB}" type="pres">
      <dgm:prSet presAssocID="{DC0ABFAA-48C3-4C3A-BAA1-1BD58B70F28C}" presName="accentRepeatNode" presStyleLbl="solidAlignAcc1" presStyleIdx="3" presStyleCnt="10"/>
      <dgm:spPr/>
    </dgm:pt>
    <dgm:pt modelId="{AEA5817B-B538-47C4-A2A5-9A9E8E98E862}" type="pres">
      <dgm:prSet presAssocID="{D71070AB-9030-433D-A79C-2C6002079B19}" presName="text3" presStyleCnt="0"/>
      <dgm:spPr/>
    </dgm:pt>
    <dgm:pt modelId="{A0B113BE-CF03-412F-A961-3470BCFCB640}" type="pres">
      <dgm:prSet presAssocID="{D71070AB-9030-433D-A79C-2C6002079B19}" presName="textRepeatNode" presStyleLbl="alignNode1" presStyleIdx="2" presStyleCnt="5" custLinFactNeighborX="2435" custLinFactNeighborY="-12723">
        <dgm:presLayoutVars>
          <dgm:chMax val="0"/>
          <dgm:chPref val="0"/>
          <dgm:bulletEnabled val="1"/>
        </dgm:presLayoutVars>
      </dgm:prSet>
      <dgm:spPr/>
    </dgm:pt>
    <dgm:pt modelId="{41112AB9-4A40-4F0C-8132-C29139EFE6E0}" type="pres">
      <dgm:prSet presAssocID="{D71070AB-9030-433D-A79C-2C6002079B19}" presName="textaccent3" presStyleCnt="0"/>
      <dgm:spPr/>
    </dgm:pt>
    <dgm:pt modelId="{D438E3C3-E22B-46AD-B66D-848798A1DFF9}" type="pres">
      <dgm:prSet presAssocID="{D71070AB-9030-433D-A79C-2C6002079B19}" presName="accentRepeatNode" presStyleLbl="solidAlignAcc1" presStyleIdx="4" presStyleCnt="10"/>
      <dgm:spPr/>
    </dgm:pt>
    <dgm:pt modelId="{A4464E29-F90F-4817-BC99-2E864A78B424}" type="pres">
      <dgm:prSet presAssocID="{29EA71E9-B0F3-4E5C-B56C-42C9FFB0FB83}" presName="image3" presStyleCnt="0"/>
      <dgm:spPr/>
    </dgm:pt>
    <dgm:pt modelId="{B8F1445B-4C2E-4CC7-866B-C75975170B84}" type="pres">
      <dgm:prSet presAssocID="{29EA71E9-B0F3-4E5C-B56C-42C9FFB0FB83}" presName="imageRepeatNode" presStyleLbl="alignAcc1" presStyleIdx="2" presStyleCnt="5"/>
      <dgm:spPr/>
    </dgm:pt>
    <dgm:pt modelId="{A6F1859B-C43F-4C04-9A64-0207EB2B91B6}" type="pres">
      <dgm:prSet presAssocID="{29EA71E9-B0F3-4E5C-B56C-42C9FFB0FB83}" presName="imageaccent3" presStyleCnt="0"/>
      <dgm:spPr/>
    </dgm:pt>
    <dgm:pt modelId="{2D46EE4B-8A83-4484-A579-ABB1DF0463C6}" type="pres">
      <dgm:prSet presAssocID="{29EA71E9-B0F3-4E5C-B56C-42C9FFB0FB83}" presName="accentRepeatNode" presStyleLbl="solidAlignAcc1" presStyleIdx="5" presStyleCnt="10"/>
      <dgm:spPr/>
    </dgm:pt>
    <dgm:pt modelId="{5A64476C-A19E-4F0F-852D-8924F917DF15}" type="pres">
      <dgm:prSet presAssocID="{054F8634-CE2A-4F73-B3DE-560CEB19BCE8}" presName="text4" presStyleCnt="0"/>
      <dgm:spPr/>
    </dgm:pt>
    <dgm:pt modelId="{CDFC4550-AA2E-441B-84EB-3B22D7E6B154}" type="pres">
      <dgm:prSet presAssocID="{054F8634-CE2A-4F73-B3DE-560CEB19BCE8}" presName="textRepeatNode" presStyleLbl="alignNode1" presStyleIdx="3" presStyleCnt="5" custLinFactNeighborX="1341" custLinFactNeighborY="-11377">
        <dgm:presLayoutVars>
          <dgm:chMax val="0"/>
          <dgm:chPref val="0"/>
          <dgm:bulletEnabled val="1"/>
        </dgm:presLayoutVars>
      </dgm:prSet>
      <dgm:spPr/>
    </dgm:pt>
    <dgm:pt modelId="{6F0A24F4-FB75-488C-8F22-E5C2D4601B79}" type="pres">
      <dgm:prSet presAssocID="{054F8634-CE2A-4F73-B3DE-560CEB19BCE8}" presName="textaccent4" presStyleCnt="0"/>
      <dgm:spPr/>
    </dgm:pt>
    <dgm:pt modelId="{D26603C2-6883-4115-9DE1-305452B45AB6}" type="pres">
      <dgm:prSet presAssocID="{054F8634-CE2A-4F73-B3DE-560CEB19BCE8}" presName="accentRepeatNode" presStyleLbl="solidAlignAcc1" presStyleIdx="6" presStyleCnt="10"/>
      <dgm:spPr/>
    </dgm:pt>
    <dgm:pt modelId="{B4641BF1-5499-49F8-8237-71725A2DECD3}" type="pres">
      <dgm:prSet presAssocID="{4922FA3B-F70B-4E4A-9291-6231E7D74CC8}" presName="image4" presStyleCnt="0"/>
      <dgm:spPr/>
    </dgm:pt>
    <dgm:pt modelId="{175D7221-C47E-4A52-BD33-5F091AA1C6EC}" type="pres">
      <dgm:prSet presAssocID="{4922FA3B-F70B-4E4A-9291-6231E7D74CC8}" presName="imageRepeatNode" presStyleLbl="alignAcc1" presStyleIdx="3" presStyleCnt="5" custLinFactNeighborX="6105" custLinFactNeighborY="-948"/>
      <dgm:spPr/>
    </dgm:pt>
    <dgm:pt modelId="{AA48B4D3-F49D-40E0-806B-D63C6219BFC2}" type="pres">
      <dgm:prSet presAssocID="{4922FA3B-F70B-4E4A-9291-6231E7D74CC8}" presName="imageaccent4" presStyleCnt="0"/>
      <dgm:spPr/>
    </dgm:pt>
    <dgm:pt modelId="{5E6C829E-6E4A-4F29-AA74-73F1A7A65D05}" type="pres">
      <dgm:prSet presAssocID="{4922FA3B-F70B-4E4A-9291-6231E7D74CC8}" presName="accentRepeatNode" presStyleLbl="solidAlignAcc1" presStyleIdx="7" presStyleCnt="10"/>
      <dgm:spPr>
        <a:ln>
          <a:solidFill>
            <a:schemeClr val="bg1"/>
          </a:solidFill>
        </a:ln>
      </dgm:spPr>
    </dgm:pt>
    <dgm:pt modelId="{5658C8B5-689E-45A6-B5C3-25CE2DA67E58}" type="pres">
      <dgm:prSet presAssocID="{76595A47-B744-4EC3-B8EF-7A97EA8CDEA7}" presName="text5" presStyleCnt="0"/>
      <dgm:spPr/>
    </dgm:pt>
    <dgm:pt modelId="{1AEBD513-7B34-4E19-A00F-FF1BA7C37A9E}" type="pres">
      <dgm:prSet presAssocID="{76595A47-B744-4EC3-B8EF-7A97EA8CDEA7}" presName="textRepeatNode" presStyleLbl="alignNode1" presStyleIdx="4" presStyleCnt="5" custLinFactNeighborX="2849" custLinFactNeighborY="-6163">
        <dgm:presLayoutVars>
          <dgm:chMax val="0"/>
          <dgm:chPref val="0"/>
          <dgm:bulletEnabled val="1"/>
        </dgm:presLayoutVars>
      </dgm:prSet>
      <dgm:spPr/>
    </dgm:pt>
    <dgm:pt modelId="{AB2BC4D7-505F-4D6A-9677-41CE75F8990F}" type="pres">
      <dgm:prSet presAssocID="{76595A47-B744-4EC3-B8EF-7A97EA8CDEA7}" presName="textaccent5" presStyleCnt="0"/>
      <dgm:spPr/>
    </dgm:pt>
    <dgm:pt modelId="{3B8462A9-5F33-473E-B508-BA932C4FA876}" type="pres">
      <dgm:prSet presAssocID="{76595A47-B744-4EC3-B8EF-7A97EA8CDEA7}" presName="accentRepeatNode" presStyleLbl="solidAlignAcc1" presStyleIdx="8" presStyleCnt="10"/>
      <dgm:spPr/>
    </dgm:pt>
    <dgm:pt modelId="{E8888206-996B-4E77-AE8F-43CAF27ED9C0}" type="pres">
      <dgm:prSet presAssocID="{81497269-7472-4BB3-9DB6-F7DCE5DA2D17}" presName="image5" presStyleCnt="0"/>
      <dgm:spPr/>
    </dgm:pt>
    <dgm:pt modelId="{18651CEB-4724-4C50-BC55-CD8EC7EB1CDD}" type="pres">
      <dgm:prSet presAssocID="{81497269-7472-4BB3-9DB6-F7DCE5DA2D17}" presName="imageRepeatNode" presStyleLbl="alignAcc1" presStyleIdx="4" presStyleCnt="5"/>
      <dgm:spPr/>
    </dgm:pt>
    <dgm:pt modelId="{402B386A-1451-45FC-95BC-066E91D77929}" type="pres">
      <dgm:prSet presAssocID="{81497269-7472-4BB3-9DB6-F7DCE5DA2D17}" presName="imageaccent5" presStyleCnt="0"/>
      <dgm:spPr/>
    </dgm:pt>
    <dgm:pt modelId="{99F0875C-EE77-4A6D-8143-82C537D67924}" type="pres">
      <dgm:prSet presAssocID="{81497269-7472-4BB3-9DB6-F7DCE5DA2D17}" presName="accentRepeatNode" presStyleLbl="solidAlignAcc1" presStyleIdx="9" presStyleCnt="10"/>
      <dgm:spPr/>
    </dgm:pt>
  </dgm:ptLst>
  <dgm:cxnLst>
    <dgm:cxn modelId="{19FA4007-601C-4327-806D-189E1DFE3B24}" type="presOf" srcId="{F62C16D4-DAEF-4CBE-A598-22934280E3DD}" destId="{CA4601C8-F41E-41DF-AA2E-005F814FCC03}" srcOrd="0" destOrd="0" presId="urn:microsoft.com/office/officeart/2008/layout/HexagonCluster"/>
    <dgm:cxn modelId="{B8F5810D-F629-4B5B-92C9-0EE5E8853149}" type="presOf" srcId="{DC0ABFAA-48C3-4C3A-BAA1-1BD58B70F28C}" destId="{5F633F88-FB42-45D5-92BC-BB1A120898FC}" srcOrd="0" destOrd="0" presId="urn:microsoft.com/office/officeart/2008/layout/HexagonCluster"/>
    <dgm:cxn modelId="{E2C2B412-367D-45CB-8560-1EEA0557BBAD}" type="presOf" srcId="{054F8634-CE2A-4F73-B3DE-560CEB19BCE8}" destId="{CDFC4550-AA2E-441B-84EB-3B22D7E6B154}" srcOrd="0" destOrd="0" presId="urn:microsoft.com/office/officeart/2008/layout/HexagonCluster"/>
    <dgm:cxn modelId="{20A6072B-F5FD-41D7-B3C1-471C66363472}" srcId="{A1B0C572-4992-45D7-AC39-A44FB2B307A3}" destId="{F62C16D4-DAEF-4CBE-A598-22934280E3DD}" srcOrd="1" destOrd="0" parTransId="{51094057-5C98-44D1-856E-FAD2436689C5}" sibTransId="{DC0ABFAA-48C3-4C3A-BAA1-1BD58B70F28C}"/>
    <dgm:cxn modelId="{F92D602D-E5AE-4F23-BEA8-26F407EF747C}" type="presOf" srcId="{81497269-7472-4BB3-9DB6-F7DCE5DA2D17}" destId="{18651CEB-4724-4C50-BC55-CD8EC7EB1CDD}" srcOrd="0" destOrd="0" presId="urn:microsoft.com/office/officeart/2008/layout/HexagonCluster"/>
    <dgm:cxn modelId="{7F165E34-C960-4394-BF60-5013200075C5}" srcId="{A1B0C572-4992-45D7-AC39-A44FB2B307A3}" destId="{D71070AB-9030-433D-A79C-2C6002079B19}" srcOrd="2" destOrd="0" parTransId="{04EEE596-2B2E-40D4-BED6-A365B3CE4E9B}" sibTransId="{29EA71E9-B0F3-4E5C-B56C-42C9FFB0FB83}"/>
    <dgm:cxn modelId="{7C2B135E-DEBA-42B2-988E-BE018EE12E54}" srcId="{A1B0C572-4992-45D7-AC39-A44FB2B307A3}" destId="{A37C7809-C02B-45A0-95BF-E765E2E4BE88}" srcOrd="0" destOrd="0" parTransId="{2F50A52D-95FA-485C-88ED-11698E230ACF}" sibTransId="{0CD04875-312B-4EF5-AA4B-CD8E073D5D6D}"/>
    <dgm:cxn modelId="{8C4B7E60-21FC-44A1-8BCF-A0E411BBA51D}" srcId="{A1B0C572-4992-45D7-AC39-A44FB2B307A3}" destId="{054F8634-CE2A-4F73-B3DE-560CEB19BCE8}" srcOrd="3" destOrd="0" parTransId="{6D31DEAF-593E-4840-BC28-074910FD37AE}" sibTransId="{4922FA3B-F70B-4E4A-9291-6231E7D74CC8}"/>
    <dgm:cxn modelId="{78902776-C453-4F91-B86D-F438A33FBFE7}" type="presOf" srcId="{A1B0C572-4992-45D7-AC39-A44FB2B307A3}" destId="{EDED60F0-6C9D-407A-8B26-3BD7F9FB6DA3}" srcOrd="0" destOrd="0" presId="urn:microsoft.com/office/officeart/2008/layout/HexagonCluster"/>
    <dgm:cxn modelId="{22933157-9A74-46DE-817F-1E00B9CA68B6}" type="presOf" srcId="{0CD04875-312B-4EF5-AA4B-CD8E073D5D6D}" destId="{7FE1314E-41CE-4F5A-94D0-1B9C644360F8}" srcOrd="0" destOrd="0" presId="urn:microsoft.com/office/officeart/2008/layout/HexagonCluster"/>
    <dgm:cxn modelId="{4A7BFAB7-3C83-4A86-ADE4-332FB7FDDA78}" type="presOf" srcId="{4922FA3B-F70B-4E4A-9291-6231E7D74CC8}" destId="{175D7221-C47E-4A52-BD33-5F091AA1C6EC}" srcOrd="0" destOrd="0" presId="urn:microsoft.com/office/officeart/2008/layout/HexagonCluster"/>
    <dgm:cxn modelId="{3770E3C1-CE20-451C-BB43-967DA43FDD9D}" type="presOf" srcId="{76595A47-B744-4EC3-B8EF-7A97EA8CDEA7}" destId="{1AEBD513-7B34-4E19-A00F-FF1BA7C37A9E}" srcOrd="0" destOrd="0" presId="urn:microsoft.com/office/officeart/2008/layout/HexagonCluster"/>
    <dgm:cxn modelId="{A2936EC7-EA3F-4D73-B24C-84F10E73E514}" type="presOf" srcId="{D71070AB-9030-433D-A79C-2C6002079B19}" destId="{A0B113BE-CF03-412F-A961-3470BCFCB640}" srcOrd="0" destOrd="0" presId="urn:microsoft.com/office/officeart/2008/layout/HexagonCluster"/>
    <dgm:cxn modelId="{7F7CF6E2-C6C5-4C08-8CA9-FCB314F0D515}" srcId="{A1B0C572-4992-45D7-AC39-A44FB2B307A3}" destId="{76595A47-B744-4EC3-B8EF-7A97EA8CDEA7}" srcOrd="4" destOrd="0" parTransId="{61A70728-1037-4A53-BF96-AD7FEEE6C5D8}" sibTransId="{81497269-7472-4BB3-9DB6-F7DCE5DA2D17}"/>
    <dgm:cxn modelId="{7F80AAF1-6877-4DBE-82AE-6C35A4D808BB}" type="presOf" srcId="{29EA71E9-B0F3-4E5C-B56C-42C9FFB0FB83}" destId="{B8F1445B-4C2E-4CC7-866B-C75975170B84}" srcOrd="0" destOrd="0" presId="urn:microsoft.com/office/officeart/2008/layout/HexagonCluster"/>
    <dgm:cxn modelId="{D5C3B2F2-74CD-4A95-8F94-5AFBA531846E}" type="presOf" srcId="{A37C7809-C02B-45A0-95BF-E765E2E4BE88}" destId="{338260BD-4481-4886-8791-576EF7D327BB}" srcOrd="0" destOrd="0" presId="urn:microsoft.com/office/officeart/2008/layout/HexagonCluster"/>
    <dgm:cxn modelId="{53B8ACAB-F20A-4FE2-AF4B-B4283FA3EE43}" type="presParOf" srcId="{EDED60F0-6C9D-407A-8B26-3BD7F9FB6DA3}" destId="{88727325-AA69-4061-9EA1-E3044EBD1F79}" srcOrd="0" destOrd="0" presId="urn:microsoft.com/office/officeart/2008/layout/HexagonCluster"/>
    <dgm:cxn modelId="{1ED5F3B5-B612-4F8C-896D-282EA8B540F1}" type="presParOf" srcId="{88727325-AA69-4061-9EA1-E3044EBD1F79}" destId="{338260BD-4481-4886-8791-576EF7D327BB}" srcOrd="0" destOrd="0" presId="urn:microsoft.com/office/officeart/2008/layout/HexagonCluster"/>
    <dgm:cxn modelId="{6DEAF611-F359-408F-9565-E83BBAE294AF}" type="presParOf" srcId="{EDED60F0-6C9D-407A-8B26-3BD7F9FB6DA3}" destId="{5F4152F8-A373-4212-8690-F3E894974171}" srcOrd="1" destOrd="0" presId="urn:microsoft.com/office/officeart/2008/layout/HexagonCluster"/>
    <dgm:cxn modelId="{E61E0761-F547-4E3E-9D2F-5F1BD075924C}" type="presParOf" srcId="{5F4152F8-A373-4212-8690-F3E894974171}" destId="{25DFC003-C4C1-477A-89C1-9653A4D0DF84}" srcOrd="0" destOrd="0" presId="urn:microsoft.com/office/officeart/2008/layout/HexagonCluster"/>
    <dgm:cxn modelId="{71FC038B-A60D-4E5B-84C2-D8E98AD613A1}" type="presParOf" srcId="{EDED60F0-6C9D-407A-8B26-3BD7F9FB6DA3}" destId="{951C365D-0D53-441E-9495-EF2AA150AF83}" srcOrd="2" destOrd="0" presId="urn:microsoft.com/office/officeart/2008/layout/HexagonCluster"/>
    <dgm:cxn modelId="{AC17D21B-3BED-4511-A3A7-74B4DD12D2C9}" type="presParOf" srcId="{951C365D-0D53-441E-9495-EF2AA150AF83}" destId="{7FE1314E-41CE-4F5A-94D0-1B9C644360F8}" srcOrd="0" destOrd="0" presId="urn:microsoft.com/office/officeart/2008/layout/HexagonCluster"/>
    <dgm:cxn modelId="{704AFF47-73E8-4487-9395-FE08D38550B5}" type="presParOf" srcId="{EDED60F0-6C9D-407A-8B26-3BD7F9FB6DA3}" destId="{AFE0972B-99B6-47DC-AB83-1E411F61783E}" srcOrd="3" destOrd="0" presId="urn:microsoft.com/office/officeart/2008/layout/HexagonCluster"/>
    <dgm:cxn modelId="{87F769FB-F16B-41A7-83E0-52257D34E6E4}" type="presParOf" srcId="{AFE0972B-99B6-47DC-AB83-1E411F61783E}" destId="{54449251-8620-44E0-B081-009D5257D51E}" srcOrd="0" destOrd="0" presId="urn:microsoft.com/office/officeart/2008/layout/HexagonCluster"/>
    <dgm:cxn modelId="{72EAD34D-D8C8-4A0F-B756-425D7044B6A7}" type="presParOf" srcId="{EDED60F0-6C9D-407A-8B26-3BD7F9FB6DA3}" destId="{2ADB06A6-A238-4F40-A137-D8967D509EA1}" srcOrd="4" destOrd="0" presId="urn:microsoft.com/office/officeart/2008/layout/HexagonCluster"/>
    <dgm:cxn modelId="{68C7FD7D-EAFF-4120-A68B-E27B4CEC90D0}" type="presParOf" srcId="{2ADB06A6-A238-4F40-A137-D8967D509EA1}" destId="{CA4601C8-F41E-41DF-AA2E-005F814FCC03}" srcOrd="0" destOrd="0" presId="urn:microsoft.com/office/officeart/2008/layout/HexagonCluster"/>
    <dgm:cxn modelId="{DC61D942-D3EB-4A77-B6B9-54B8E32BCEE9}" type="presParOf" srcId="{EDED60F0-6C9D-407A-8B26-3BD7F9FB6DA3}" destId="{C18F3CFB-18B6-42DD-B6EE-90CB3CD7DC4C}" srcOrd="5" destOrd="0" presId="urn:microsoft.com/office/officeart/2008/layout/HexagonCluster"/>
    <dgm:cxn modelId="{EA86F3A6-087D-42B8-A410-8C028B0B188F}" type="presParOf" srcId="{C18F3CFB-18B6-42DD-B6EE-90CB3CD7DC4C}" destId="{C9FD6F05-1FC7-4219-9B88-8F4007463755}" srcOrd="0" destOrd="0" presId="urn:microsoft.com/office/officeart/2008/layout/HexagonCluster"/>
    <dgm:cxn modelId="{38DC3DBA-FBD9-42BD-B691-54AD4E126667}" type="presParOf" srcId="{EDED60F0-6C9D-407A-8B26-3BD7F9FB6DA3}" destId="{03120472-FC29-4131-8805-C1788DCAF0C4}" srcOrd="6" destOrd="0" presId="urn:microsoft.com/office/officeart/2008/layout/HexagonCluster"/>
    <dgm:cxn modelId="{A7D48FC5-96D1-4278-AED1-FD49F914C741}" type="presParOf" srcId="{03120472-FC29-4131-8805-C1788DCAF0C4}" destId="{5F633F88-FB42-45D5-92BC-BB1A120898FC}" srcOrd="0" destOrd="0" presId="urn:microsoft.com/office/officeart/2008/layout/HexagonCluster"/>
    <dgm:cxn modelId="{31CAC42E-6797-4732-8CBF-9F1B062B30E1}" type="presParOf" srcId="{EDED60F0-6C9D-407A-8B26-3BD7F9FB6DA3}" destId="{3F843918-F419-43E0-B0CA-AA1CA99760AA}" srcOrd="7" destOrd="0" presId="urn:microsoft.com/office/officeart/2008/layout/HexagonCluster"/>
    <dgm:cxn modelId="{1FE872C1-AD9F-4D68-8F4B-9F704E43BF5C}" type="presParOf" srcId="{3F843918-F419-43E0-B0CA-AA1CA99760AA}" destId="{504A6D6E-1B05-4CCD-A540-41E3901229EB}" srcOrd="0" destOrd="0" presId="urn:microsoft.com/office/officeart/2008/layout/HexagonCluster"/>
    <dgm:cxn modelId="{64E5ADAF-9FC2-4235-81DD-7B5641448D47}" type="presParOf" srcId="{EDED60F0-6C9D-407A-8B26-3BD7F9FB6DA3}" destId="{AEA5817B-B538-47C4-A2A5-9A9E8E98E862}" srcOrd="8" destOrd="0" presId="urn:microsoft.com/office/officeart/2008/layout/HexagonCluster"/>
    <dgm:cxn modelId="{45B560B8-0758-4B3C-B27D-F4DA13FD8286}" type="presParOf" srcId="{AEA5817B-B538-47C4-A2A5-9A9E8E98E862}" destId="{A0B113BE-CF03-412F-A961-3470BCFCB640}" srcOrd="0" destOrd="0" presId="urn:microsoft.com/office/officeart/2008/layout/HexagonCluster"/>
    <dgm:cxn modelId="{9DA4FB11-B71A-462B-88E0-C404CBFF0E18}" type="presParOf" srcId="{EDED60F0-6C9D-407A-8B26-3BD7F9FB6DA3}" destId="{41112AB9-4A40-4F0C-8132-C29139EFE6E0}" srcOrd="9" destOrd="0" presId="urn:microsoft.com/office/officeart/2008/layout/HexagonCluster"/>
    <dgm:cxn modelId="{9796FE35-40EE-45CF-B454-0DADC3FD011E}" type="presParOf" srcId="{41112AB9-4A40-4F0C-8132-C29139EFE6E0}" destId="{D438E3C3-E22B-46AD-B66D-848798A1DFF9}" srcOrd="0" destOrd="0" presId="urn:microsoft.com/office/officeart/2008/layout/HexagonCluster"/>
    <dgm:cxn modelId="{3E444735-4079-4B41-9104-A12519630201}" type="presParOf" srcId="{EDED60F0-6C9D-407A-8B26-3BD7F9FB6DA3}" destId="{A4464E29-F90F-4817-BC99-2E864A78B424}" srcOrd="10" destOrd="0" presId="urn:microsoft.com/office/officeart/2008/layout/HexagonCluster"/>
    <dgm:cxn modelId="{464FBEAB-82BD-4344-A387-5E68C1B7E79D}" type="presParOf" srcId="{A4464E29-F90F-4817-BC99-2E864A78B424}" destId="{B8F1445B-4C2E-4CC7-866B-C75975170B84}" srcOrd="0" destOrd="0" presId="urn:microsoft.com/office/officeart/2008/layout/HexagonCluster"/>
    <dgm:cxn modelId="{B4EFD320-3D31-438B-A19D-787E298BDD5C}" type="presParOf" srcId="{EDED60F0-6C9D-407A-8B26-3BD7F9FB6DA3}" destId="{A6F1859B-C43F-4C04-9A64-0207EB2B91B6}" srcOrd="11" destOrd="0" presId="urn:microsoft.com/office/officeart/2008/layout/HexagonCluster"/>
    <dgm:cxn modelId="{2B2FE7F8-41EF-4CE4-98F8-B87A20F8AEA4}" type="presParOf" srcId="{A6F1859B-C43F-4C04-9A64-0207EB2B91B6}" destId="{2D46EE4B-8A83-4484-A579-ABB1DF0463C6}" srcOrd="0" destOrd="0" presId="urn:microsoft.com/office/officeart/2008/layout/HexagonCluster"/>
    <dgm:cxn modelId="{5900FFEB-BBB4-4FF6-9EB8-F926C949DD91}" type="presParOf" srcId="{EDED60F0-6C9D-407A-8B26-3BD7F9FB6DA3}" destId="{5A64476C-A19E-4F0F-852D-8924F917DF15}" srcOrd="12" destOrd="0" presId="urn:microsoft.com/office/officeart/2008/layout/HexagonCluster"/>
    <dgm:cxn modelId="{CFCCEF99-3C47-4138-A258-B192EC9D5E33}" type="presParOf" srcId="{5A64476C-A19E-4F0F-852D-8924F917DF15}" destId="{CDFC4550-AA2E-441B-84EB-3B22D7E6B154}" srcOrd="0" destOrd="0" presId="urn:microsoft.com/office/officeart/2008/layout/HexagonCluster"/>
    <dgm:cxn modelId="{59E96055-3342-4D64-A914-47DB04FCE416}" type="presParOf" srcId="{EDED60F0-6C9D-407A-8B26-3BD7F9FB6DA3}" destId="{6F0A24F4-FB75-488C-8F22-E5C2D4601B79}" srcOrd="13" destOrd="0" presId="urn:microsoft.com/office/officeart/2008/layout/HexagonCluster"/>
    <dgm:cxn modelId="{517275AD-4484-44AE-8DC4-CF112B2BD80F}" type="presParOf" srcId="{6F0A24F4-FB75-488C-8F22-E5C2D4601B79}" destId="{D26603C2-6883-4115-9DE1-305452B45AB6}" srcOrd="0" destOrd="0" presId="urn:microsoft.com/office/officeart/2008/layout/HexagonCluster"/>
    <dgm:cxn modelId="{F5D3DE54-4AF4-4C74-8E39-5F806D1E4051}" type="presParOf" srcId="{EDED60F0-6C9D-407A-8B26-3BD7F9FB6DA3}" destId="{B4641BF1-5499-49F8-8237-71725A2DECD3}" srcOrd="14" destOrd="0" presId="urn:microsoft.com/office/officeart/2008/layout/HexagonCluster"/>
    <dgm:cxn modelId="{12963138-CA97-4257-AB58-5110B89110D8}" type="presParOf" srcId="{B4641BF1-5499-49F8-8237-71725A2DECD3}" destId="{175D7221-C47E-4A52-BD33-5F091AA1C6EC}" srcOrd="0" destOrd="0" presId="urn:microsoft.com/office/officeart/2008/layout/HexagonCluster"/>
    <dgm:cxn modelId="{E949DD84-D469-4A9C-A4F2-D02FEC6976AC}" type="presParOf" srcId="{EDED60F0-6C9D-407A-8B26-3BD7F9FB6DA3}" destId="{AA48B4D3-F49D-40E0-806B-D63C6219BFC2}" srcOrd="15" destOrd="0" presId="urn:microsoft.com/office/officeart/2008/layout/HexagonCluster"/>
    <dgm:cxn modelId="{C48CF20C-78EA-48C3-9C0A-1258BDE2BF13}" type="presParOf" srcId="{AA48B4D3-F49D-40E0-806B-D63C6219BFC2}" destId="{5E6C829E-6E4A-4F29-AA74-73F1A7A65D05}" srcOrd="0" destOrd="0" presId="urn:microsoft.com/office/officeart/2008/layout/HexagonCluster"/>
    <dgm:cxn modelId="{B9AA7E5D-E612-4830-98F1-BC3EFBFE3EC2}" type="presParOf" srcId="{EDED60F0-6C9D-407A-8B26-3BD7F9FB6DA3}" destId="{5658C8B5-689E-45A6-B5C3-25CE2DA67E58}" srcOrd="16" destOrd="0" presId="urn:microsoft.com/office/officeart/2008/layout/HexagonCluster"/>
    <dgm:cxn modelId="{B2FD6A90-5082-47B3-95B2-91CDDFC8277C}" type="presParOf" srcId="{5658C8B5-689E-45A6-B5C3-25CE2DA67E58}" destId="{1AEBD513-7B34-4E19-A00F-FF1BA7C37A9E}" srcOrd="0" destOrd="0" presId="urn:microsoft.com/office/officeart/2008/layout/HexagonCluster"/>
    <dgm:cxn modelId="{D373EC20-B145-49A9-8F8F-94B9A7F023B9}" type="presParOf" srcId="{EDED60F0-6C9D-407A-8B26-3BD7F9FB6DA3}" destId="{AB2BC4D7-505F-4D6A-9677-41CE75F8990F}" srcOrd="17" destOrd="0" presId="urn:microsoft.com/office/officeart/2008/layout/HexagonCluster"/>
    <dgm:cxn modelId="{FD438349-B128-47B4-A66A-D4C8B11306FE}" type="presParOf" srcId="{AB2BC4D7-505F-4D6A-9677-41CE75F8990F}" destId="{3B8462A9-5F33-473E-B508-BA932C4FA876}" srcOrd="0" destOrd="0" presId="urn:microsoft.com/office/officeart/2008/layout/HexagonCluster"/>
    <dgm:cxn modelId="{F5C08DC8-A93C-4E19-8F03-E239A62D36CB}" type="presParOf" srcId="{EDED60F0-6C9D-407A-8B26-3BD7F9FB6DA3}" destId="{E8888206-996B-4E77-AE8F-43CAF27ED9C0}" srcOrd="18" destOrd="0" presId="urn:microsoft.com/office/officeart/2008/layout/HexagonCluster"/>
    <dgm:cxn modelId="{D2792D77-110D-4596-8E98-9EE2E97FE9FD}" type="presParOf" srcId="{E8888206-996B-4E77-AE8F-43CAF27ED9C0}" destId="{18651CEB-4724-4C50-BC55-CD8EC7EB1CDD}" srcOrd="0" destOrd="0" presId="urn:microsoft.com/office/officeart/2008/layout/HexagonCluster"/>
    <dgm:cxn modelId="{C9F639DA-BAE5-431E-9B05-3D7C26D3DAC9}" type="presParOf" srcId="{EDED60F0-6C9D-407A-8B26-3BD7F9FB6DA3}" destId="{402B386A-1451-45FC-95BC-066E91D77929}" srcOrd="19" destOrd="0" presId="urn:microsoft.com/office/officeart/2008/layout/HexagonCluster"/>
    <dgm:cxn modelId="{F5020F73-13EB-4E9C-8564-4B741FFBD251}" type="presParOf" srcId="{402B386A-1451-45FC-95BC-066E91D77929}" destId="{99F0875C-EE77-4A6D-8143-82C537D6792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1A277C3-DD85-431A-849B-EABD03970D3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E236609F-01CD-45AF-801D-2B39FFE62331}">
      <dgm:prSet phldrT="[Texto]" custT="1"/>
      <dgm:spPr>
        <a:solidFill>
          <a:srgbClr val="04CCB9"/>
        </a:solidFill>
      </dgm:spPr>
      <dgm:t>
        <a:bodyPr/>
        <a:lstStyle/>
        <a:p>
          <a:r>
            <a:rPr lang="es-PE" sz="1000" b="1" dirty="0">
              <a:solidFill>
                <a:schemeClr val="tx1"/>
              </a:solidFill>
            </a:rPr>
            <a:t>E</a:t>
          </a:r>
          <a:r>
            <a:rPr lang="es-PE" sz="900" b="1" dirty="0">
              <a:solidFill>
                <a:schemeClr val="tx1"/>
              </a:solidFill>
            </a:rPr>
            <a:t>NERGÍAS RENOVABLES (HIDRÓGENO VERDE)</a:t>
          </a:r>
        </a:p>
      </dgm:t>
    </dgm:pt>
    <dgm:pt modelId="{E68002C0-CA3D-46B0-99DF-19764BFFE32D}" type="parTrans" cxnId="{C5EE3CCB-EF09-45C0-8468-34A578226BD3}">
      <dgm:prSet/>
      <dgm:spPr/>
      <dgm:t>
        <a:bodyPr/>
        <a:lstStyle/>
        <a:p>
          <a:endParaRPr lang="es-PE"/>
        </a:p>
      </dgm:t>
    </dgm:pt>
    <dgm:pt modelId="{A3D2CBD7-F178-4685-8088-0C3405948E5B}" type="sibTrans" cxnId="{C5EE3CCB-EF09-45C0-8468-34A578226BD3}">
      <dgm:prSet/>
      <dgm:spPr/>
      <dgm:t>
        <a:bodyPr/>
        <a:lstStyle/>
        <a:p>
          <a:endParaRPr lang="es-PE"/>
        </a:p>
      </dgm:t>
    </dgm:pt>
    <dgm:pt modelId="{8E530738-A574-421A-9ED7-086073699CB0}">
      <dgm:prSet phldrT="[Texto]" custT="1"/>
      <dgm:spPr>
        <a:solidFill>
          <a:srgbClr val="CCFFFF">
            <a:alpha val="89804"/>
          </a:srgbClr>
        </a:solidFill>
      </dgm:spPr>
      <dgm:t>
        <a:bodyPr/>
        <a:lstStyle/>
        <a:p>
          <a:r>
            <a:rPr lang="es-PE" sz="700" dirty="0"/>
            <a:t>Hidroeléctrica</a:t>
          </a:r>
        </a:p>
      </dgm:t>
    </dgm:pt>
    <dgm:pt modelId="{CBEAB3A8-7816-4DFF-B6AB-0AA61E454DEB}" type="parTrans" cxnId="{EC75F8FD-7D12-4472-A643-34732980FDB0}">
      <dgm:prSet/>
      <dgm:spPr/>
      <dgm:t>
        <a:bodyPr/>
        <a:lstStyle/>
        <a:p>
          <a:endParaRPr lang="es-PE"/>
        </a:p>
      </dgm:t>
    </dgm:pt>
    <dgm:pt modelId="{F62DF88F-5AB1-4747-821C-89EA279EB7CA}" type="sibTrans" cxnId="{EC75F8FD-7D12-4472-A643-34732980FDB0}">
      <dgm:prSet/>
      <dgm:spPr/>
      <dgm:t>
        <a:bodyPr/>
        <a:lstStyle/>
        <a:p>
          <a:endParaRPr lang="es-PE"/>
        </a:p>
      </dgm:t>
    </dgm:pt>
    <dgm:pt modelId="{A4DAC620-A63E-45E8-AD07-F8BE7C125204}">
      <dgm:prSet phldrT="[Texto]" custT="1"/>
      <dgm:spPr>
        <a:solidFill>
          <a:srgbClr val="CCFFFF">
            <a:alpha val="90000"/>
          </a:srgbClr>
        </a:solidFill>
      </dgm:spPr>
      <dgm:t>
        <a:bodyPr/>
        <a:lstStyle/>
        <a:p>
          <a:r>
            <a:rPr lang="es-PE" sz="700" dirty="0"/>
            <a:t>Solar</a:t>
          </a:r>
        </a:p>
      </dgm:t>
    </dgm:pt>
    <dgm:pt modelId="{2635E2F6-EEA2-4886-89E9-023F3642A18B}" type="parTrans" cxnId="{D319C353-3ADF-40C4-9997-1DC3A857771F}">
      <dgm:prSet/>
      <dgm:spPr/>
      <dgm:t>
        <a:bodyPr/>
        <a:lstStyle/>
        <a:p>
          <a:endParaRPr lang="es-PE"/>
        </a:p>
      </dgm:t>
    </dgm:pt>
    <dgm:pt modelId="{A3B578D3-C898-496C-809C-FCBC9F0E356E}" type="sibTrans" cxnId="{D319C353-3ADF-40C4-9997-1DC3A857771F}">
      <dgm:prSet/>
      <dgm:spPr/>
      <dgm:t>
        <a:bodyPr/>
        <a:lstStyle/>
        <a:p>
          <a:endParaRPr lang="es-PE"/>
        </a:p>
      </dgm:t>
    </dgm:pt>
    <dgm:pt modelId="{55FD0485-0EB5-492B-BE55-05C61A271E08}">
      <dgm:prSet phldrT="[Texto]" custT="1"/>
      <dgm:spPr>
        <a:solidFill>
          <a:srgbClr val="8FE109"/>
        </a:solidFill>
      </dgm:spPr>
      <dgm:t>
        <a:bodyPr/>
        <a:lstStyle/>
        <a:p>
          <a:r>
            <a:rPr lang="es-PE" sz="1000" b="1" dirty="0">
              <a:solidFill>
                <a:schemeClr val="tx1"/>
              </a:solidFill>
            </a:rPr>
            <a:t>ENTORNO NATURAL</a:t>
          </a:r>
        </a:p>
      </dgm:t>
    </dgm:pt>
    <dgm:pt modelId="{1930D554-4307-4351-B71B-6CD2D1A9F27D}" type="parTrans" cxnId="{A69D3D46-4C1A-47ED-9F21-E0C14DE2DE1C}">
      <dgm:prSet/>
      <dgm:spPr/>
      <dgm:t>
        <a:bodyPr/>
        <a:lstStyle/>
        <a:p>
          <a:endParaRPr lang="es-PE"/>
        </a:p>
      </dgm:t>
    </dgm:pt>
    <dgm:pt modelId="{0C119E0F-32E5-4D30-8FE4-C802DD744175}" type="sibTrans" cxnId="{A69D3D46-4C1A-47ED-9F21-E0C14DE2DE1C}">
      <dgm:prSet/>
      <dgm:spPr/>
      <dgm:t>
        <a:bodyPr/>
        <a:lstStyle/>
        <a:p>
          <a:endParaRPr lang="es-PE"/>
        </a:p>
      </dgm:t>
    </dgm:pt>
    <dgm:pt modelId="{66F39E00-4161-495C-A8B4-735B23AFDDC0}">
      <dgm:prSet phldrT="[Texto]" custT="1"/>
      <dgm:spPr>
        <a:solidFill>
          <a:srgbClr val="9FFF9F">
            <a:alpha val="89804"/>
          </a:srgbClr>
        </a:solidFill>
      </dgm:spPr>
      <dgm:t>
        <a:bodyPr/>
        <a:lstStyle/>
        <a:p>
          <a:r>
            <a:rPr lang="es-PE" sz="700" dirty="0"/>
            <a:t>Conservación de los componentes ambientales</a:t>
          </a:r>
        </a:p>
      </dgm:t>
    </dgm:pt>
    <dgm:pt modelId="{D9E2392B-5AE1-4FAA-B1A4-F77FD27852B0}" type="parTrans" cxnId="{0C5C80FC-32D3-4D45-87E0-B9C23D6AEB28}">
      <dgm:prSet/>
      <dgm:spPr/>
      <dgm:t>
        <a:bodyPr/>
        <a:lstStyle/>
        <a:p>
          <a:endParaRPr lang="es-PE"/>
        </a:p>
      </dgm:t>
    </dgm:pt>
    <dgm:pt modelId="{934C11A3-5C01-490C-AF21-CD89423657C9}" type="sibTrans" cxnId="{0C5C80FC-32D3-4D45-87E0-B9C23D6AEB28}">
      <dgm:prSet/>
      <dgm:spPr/>
      <dgm:t>
        <a:bodyPr/>
        <a:lstStyle/>
        <a:p>
          <a:endParaRPr lang="es-PE"/>
        </a:p>
      </dgm:t>
    </dgm:pt>
    <dgm:pt modelId="{1FE4F6D3-59F0-487F-9CA7-FEB750EC4106}">
      <dgm:prSet phldrT="[Texto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PE" sz="700" dirty="0"/>
            <a:t>Infraestructura energética</a:t>
          </a:r>
        </a:p>
      </dgm:t>
    </dgm:pt>
    <dgm:pt modelId="{F7EC8EB8-DB80-41FF-8395-53FF8FD12D05}" type="parTrans" cxnId="{75D7751D-D19C-4640-8039-9CE77EBAA94A}">
      <dgm:prSet/>
      <dgm:spPr/>
      <dgm:t>
        <a:bodyPr/>
        <a:lstStyle/>
        <a:p>
          <a:endParaRPr lang="es-PE"/>
        </a:p>
      </dgm:t>
    </dgm:pt>
    <dgm:pt modelId="{C4684EC5-3923-4AF1-9C65-B04C7483F407}" type="sibTrans" cxnId="{75D7751D-D19C-4640-8039-9CE77EBAA94A}">
      <dgm:prSet/>
      <dgm:spPr/>
      <dgm:t>
        <a:bodyPr/>
        <a:lstStyle/>
        <a:p>
          <a:endParaRPr lang="es-PE"/>
        </a:p>
      </dgm:t>
    </dgm:pt>
    <dgm:pt modelId="{BA115DC9-B3FD-4F71-9441-63ABA0EA908B}">
      <dgm:prSet phldrT="[Texto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PE" sz="700" dirty="0"/>
            <a:t>Vivienda asequible</a:t>
          </a:r>
        </a:p>
      </dgm:t>
    </dgm:pt>
    <dgm:pt modelId="{8B5DBAA6-2241-477F-BDFC-B5E110FC229E}" type="parTrans" cxnId="{0150F3EA-6ACE-412F-838E-4C6E2EFEB71A}">
      <dgm:prSet/>
      <dgm:spPr/>
      <dgm:t>
        <a:bodyPr/>
        <a:lstStyle/>
        <a:p>
          <a:endParaRPr lang="es-PE"/>
        </a:p>
      </dgm:t>
    </dgm:pt>
    <dgm:pt modelId="{E71D8D9B-CF5A-4F56-AF70-DE48690D90AC}" type="sibTrans" cxnId="{0150F3EA-6ACE-412F-838E-4C6E2EFEB71A}">
      <dgm:prSet/>
      <dgm:spPr/>
      <dgm:t>
        <a:bodyPr/>
        <a:lstStyle/>
        <a:p>
          <a:endParaRPr lang="es-PE"/>
        </a:p>
      </dgm:t>
    </dgm:pt>
    <dgm:pt modelId="{324DBBAC-B029-41D9-AB8F-E2DDD68B4320}">
      <dgm:prSet phldrT="[Texto]" custT="1"/>
      <dgm:spPr>
        <a:solidFill>
          <a:srgbClr val="E3F127"/>
        </a:solidFill>
      </dgm:spPr>
      <dgm:t>
        <a:bodyPr/>
        <a:lstStyle/>
        <a:p>
          <a:r>
            <a:rPr lang="es-PE" sz="1000" b="1" dirty="0">
              <a:solidFill>
                <a:schemeClr val="tx1"/>
              </a:solidFill>
            </a:rPr>
            <a:t>ECONOMÍA INTEGRADA</a:t>
          </a:r>
        </a:p>
      </dgm:t>
    </dgm:pt>
    <dgm:pt modelId="{D09CBE14-5A49-43F8-B928-0E1AF2215BD0}" type="parTrans" cxnId="{D9F15D89-655F-42C0-85A5-97A73C0AE4ED}">
      <dgm:prSet/>
      <dgm:spPr/>
      <dgm:t>
        <a:bodyPr/>
        <a:lstStyle/>
        <a:p>
          <a:endParaRPr lang="es-PE"/>
        </a:p>
      </dgm:t>
    </dgm:pt>
    <dgm:pt modelId="{642EE80B-D159-41CA-997E-5EBAA2279FCF}" type="sibTrans" cxnId="{D9F15D89-655F-42C0-85A5-97A73C0AE4ED}">
      <dgm:prSet/>
      <dgm:spPr/>
      <dgm:t>
        <a:bodyPr/>
        <a:lstStyle/>
        <a:p>
          <a:endParaRPr lang="es-PE"/>
        </a:p>
      </dgm:t>
    </dgm:pt>
    <dgm:pt modelId="{210E48B7-64B8-41F7-A858-F77BD73239E8}">
      <dgm:prSet phldrT="[Texto]" custT="1"/>
      <dgm:spPr>
        <a:solidFill>
          <a:srgbClr val="FFFF97">
            <a:alpha val="89804"/>
          </a:srgbClr>
        </a:solidFill>
      </dgm:spPr>
      <dgm:t>
        <a:bodyPr/>
        <a:lstStyle/>
        <a:p>
          <a:r>
            <a:rPr lang="es-PE" sz="700" dirty="0"/>
            <a:t>Minería responsable</a:t>
          </a:r>
        </a:p>
      </dgm:t>
    </dgm:pt>
    <dgm:pt modelId="{C4DABCE0-96D0-4F62-8C1F-EE7102092C05}" type="parTrans" cxnId="{0DD69E51-7A33-4CF8-82CC-6EDB15A62EE9}">
      <dgm:prSet/>
      <dgm:spPr/>
      <dgm:t>
        <a:bodyPr/>
        <a:lstStyle/>
        <a:p>
          <a:endParaRPr lang="es-PE"/>
        </a:p>
      </dgm:t>
    </dgm:pt>
    <dgm:pt modelId="{56BC4690-C7A7-4002-837E-6463E2E63427}" type="sibTrans" cxnId="{0DD69E51-7A33-4CF8-82CC-6EDB15A62EE9}">
      <dgm:prSet/>
      <dgm:spPr/>
      <dgm:t>
        <a:bodyPr/>
        <a:lstStyle/>
        <a:p>
          <a:endParaRPr lang="es-PE"/>
        </a:p>
      </dgm:t>
    </dgm:pt>
    <dgm:pt modelId="{7799CED1-1E5D-4631-BB0F-1E91BADD56E0}">
      <dgm:prSet phldrT="[Texto]" custT="1"/>
      <dgm:spPr>
        <a:solidFill>
          <a:srgbClr val="FFFF97">
            <a:alpha val="90000"/>
          </a:srgbClr>
        </a:solidFill>
      </dgm:spPr>
      <dgm:t>
        <a:bodyPr/>
        <a:lstStyle/>
        <a:p>
          <a:r>
            <a:rPr lang="es-PE" sz="700" dirty="0"/>
            <a:t>Industrias culturales</a:t>
          </a:r>
        </a:p>
      </dgm:t>
    </dgm:pt>
    <dgm:pt modelId="{8D00BB9D-117D-4CB8-8F38-42BBE18900A9}" type="parTrans" cxnId="{C90CF8AF-0051-4122-A3A0-405D78D8D039}">
      <dgm:prSet/>
      <dgm:spPr/>
      <dgm:t>
        <a:bodyPr/>
        <a:lstStyle/>
        <a:p>
          <a:endParaRPr lang="es-PE"/>
        </a:p>
      </dgm:t>
    </dgm:pt>
    <dgm:pt modelId="{93F70533-A0FA-42A9-81AD-66116E4DDBAF}" type="sibTrans" cxnId="{C90CF8AF-0051-4122-A3A0-405D78D8D039}">
      <dgm:prSet/>
      <dgm:spPr/>
      <dgm:t>
        <a:bodyPr/>
        <a:lstStyle/>
        <a:p>
          <a:endParaRPr lang="es-PE"/>
        </a:p>
      </dgm:t>
    </dgm:pt>
    <dgm:pt modelId="{CAB1D696-A689-4FF1-9316-754A251B1673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PE" sz="1000" b="1" dirty="0"/>
            <a:t>COHESIÓN TERRITORIAL</a:t>
          </a:r>
        </a:p>
      </dgm:t>
    </dgm:pt>
    <dgm:pt modelId="{95C13085-7F3B-4220-804A-04A3CB07D38F}" type="parTrans" cxnId="{19332640-FF75-41AB-9DBC-EE3F8F9B1EDF}">
      <dgm:prSet/>
      <dgm:spPr/>
      <dgm:t>
        <a:bodyPr/>
        <a:lstStyle/>
        <a:p>
          <a:endParaRPr lang="es-PE"/>
        </a:p>
      </dgm:t>
    </dgm:pt>
    <dgm:pt modelId="{08A352EB-7D81-487B-81A9-6A48E1BA37AF}" type="sibTrans" cxnId="{19332640-FF75-41AB-9DBC-EE3F8F9B1EDF}">
      <dgm:prSet/>
      <dgm:spPr/>
      <dgm:t>
        <a:bodyPr/>
        <a:lstStyle/>
        <a:p>
          <a:endParaRPr lang="es-PE"/>
        </a:p>
      </dgm:t>
    </dgm:pt>
    <dgm:pt modelId="{33C6FB62-8C13-45D5-93DC-E99F26F85471}">
      <dgm:prSet phldrT="[Texto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PE" sz="700" dirty="0"/>
            <a:t>Cohesión social</a:t>
          </a:r>
        </a:p>
      </dgm:t>
    </dgm:pt>
    <dgm:pt modelId="{33B1BD10-7A85-4E06-A5A5-6D785540E085}" type="parTrans" cxnId="{A2D92807-B3B2-4557-BB9E-78DCAAECE07E}">
      <dgm:prSet/>
      <dgm:spPr/>
      <dgm:t>
        <a:bodyPr/>
        <a:lstStyle/>
        <a:p>
          <a:endParaRPr lang="es-PE"/>
        </a:p>
      </dgm:t>
    </dgm:pt>
    <dgm:pt modelId="{E41965B0-807D-460E-8EF7-CF00C64CE451}" type="sibTrans" cxnId="{A2D92807-B3B2-4557-BB9E-78DCAAECE07E}">
      <dgm:prSet/>
      <dgm:spPr/>
      <dgm:t>
        <a:bodyPr/>
        <a:lstStyle/>
        <a:p>
          <a:endParaRPr lang="es-PE"/>
        </a:p>
      </dgm:t>
    </dgm:pt>
    <dgm:pt modelId="{712E29CE-557E-43B3-8EF1-504D87E903B0}">
      <dgm:prSet phldrT="[Texto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PE" sz="700" dirty="0"/>
            <a:t>Inclusión financiera</a:t>
          </a:r>
        </a:p>
      </dgm:t>
    </dgm:pt>
    <dgm:pt modelId="{876F1884-6A01-4E25-9934-299A25CD6AB0}" type="parTrans" cxnId="{37F42B5E-C710-484E-8870-0EF50DB1BCD5}">
      <dgm:prSet/>
      <dgm:spPr/>
      <dgm:t>
        <a:bodyPr/>
        <a:lstStyle/>
        <a:p>
          <a:endParaRPr lang="es-PE"/>
        </a:p>
      </dgm:t>
    </dgm:pt>
    <dgm:pt modelId="{CC03B1E0-6D2C-46D7-B9E5-00E604C8DF86}" type="sibTrans" cxnId="{37F42B5E-C710-484E-8870-0EF50DB1BCD5}">
      <dgm:prSet/>
      <dgm:spPr/>
      <dgm:t>
        <a:bodyPr/>
        <a:lstStyle/>
        <a:p>
          <a:endParaRPr lang="es-PE"/>
        </a:p>
      </dgm:t>
    </dgm:pt>
    <dgm:pt modelId="{ACDFEADE-6D1A-4138-B744-A4E2E56E2EAB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PE" sz="800" b="1" dirty="0"/>
            <a:t>INTERNACIONALIZACIÓN</a:t>
          </a:r>
        </a:p>
      </dgm:t>
    </dgm:pt>
    <dgm:pt modelId="{3E749752-51E7-46E2-B306-987510758F93}" type="parTrans" cxnId="{99415661-E70F-4F56-A44D-8F2368A58468}">
      <dgm:prSet/>
      <dgm:spPr/>
      <dgm:t>
        <a:bodyPr/>
        <a:lstStyle/>
        <a:p>
          <a:endParaRPr lang="es-PE"/>
        </a:p>
      </dgm:t>
    </dgm:pt>
    <dgm:pt modelId="{85A14F18-F658-4C2B-8B6A-37209BEC3C1A}" type="sibTrans" cxnId="{99415661-E70F-4F56-A44D-8F2368A58468}">
      <dgm:prSet/>
      <dgm:spPr/>
      <dgm:t>
        <a:bodyPr/>
        <a:lstStyle/>
        <a:p>
          <a:endParaRPr lang="es-PE"/>
        </a:p>
      </dgm:t>
    </dgm:pt>
    <dgm:pt modelId="{77BC1144-F44E-430E-8C3C-BFD2AAFEFDB2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PE" sz="700" dirty="0"/>
            <a:t>Posicionamiento de la región</a:t>
          </a:r>
        </a:p>
      </dgm:t>
    </dgm:pt>
    <dgm:pt modelId="{1079137D-A3D7-4A82-8949-621BDBD63CE0}" type="parTrans" cxnId="{74B0FF4C-1B23-433F-BFA3-B7DCE53C90A9}">
      <dgm:prSet/>
      <dgm:spPr/>
      <dgm:t>
        <a:bodyPr/>
        <a:lstStyle/>
        <a:p>
          <a:endParaRPr lang="es-PE"/>
        </a:p>
      </dgm:t>
    </dgm:pt>
    <dgm:pt modelId="{D85C1E19-2952-4428-A563-F8A9F7CBFEC5}" type="sibTrans" cxnId="{74B0FF4C-1B23-433F-BFA3-B7DCE53C90A9}">
      <dgm:prSet/>
      <dgm:spPr/>
      <dgm:t>
        <a:bodyPr/>
        <a:lstStyle/>
        <a:p>
          <a:endParaRPr lang="es-PE"/>
        </a:p>
      </dgm:t>
    </dgm:pt>
    <dgm:pt modelId="{022A67C4-90A0-41C5-8316-7E1E0BDFCE63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PE" sz="700" dirty="0"/>
            <a:t>Ciudadanos globales</a:t>
          </a:r>
          <a:endParaRPr lang="es-PE" sz="1000" dirty="0"/>
        </a:p>
      </dgm:t>
    </dgm:pt>
    <dgm:pt modelId="{CF88BF41-B711-405A-8F55-24D261B910B1}" type="parTrans" cxnId="{C449ED2F-E5A2-40E7-986D-83D283396206}">
      <dgm:prSet/>
      <dgm:spPr/>
      <dgm:t>
        <a:bodyPr/>
        <a:lstStyle/>
        <a:p>
          <a:endParaRPr lang="es-PE"/>
        </a:p>
      </dgm:t>
    </dgm:pt>
    <dgm:pt modelId="{C8118F15-CBA6-47C8-B4E8-6844586B757D}" type="sibTrans" cxnId="{C449ED2F-E5A2-40E7-986D-83D283396206}">
      <dgm:prSet/>
      <dgm:spPr/>
      <dgm:t>
        <a:bodyPr/>
        <a:lstStyle/>
        <a:p>
          <a:endParaRPr lang="es-PE"/>
        </a:p>
      </dgm:t>
    </dgm:pt>
    <dgm:pt modelId="{E2F79DB7-59B0-4E61-9737-F37D99BEEA61}">
      <dgm:prSet phldrT="[Texto]" custT="1"/>
      <dgm:spPr>
        <a:solidFill>
          <a:srgbClr val="CCFFFF">
            <a:alpha val="90000"/>
          </a:srgbClr>
        </a:solidFill>
      </dgm:spPr>
      <dgm:t>
        <a:bodyPr/>
        <a:lstStyle/>
        <a:p>
          <a:r>
            <a:rPr lang="es-PE" sz="700" dirty="0"/>
            <a:t>Undimotriz</a:t>
          </a:r>
        </a:p>
      </dgm:t>
    </dgm:pt>
    <dgm:pt modelId="{CB4F31CB-1DC2-4BC6-82C7-882859EFFE5A}" type="parTrans" cxnId="{E189CC8B-5EC4-4FC6-8DEE-A0EDCCEADD26}">
      <dgm:prSet/>
      <dgm:spPr/>
      <dgm:t>
        <a:bodyPr/>
        <a:lstStyle/>
        <a:p>
          <a:endParaRPr lang="es-PE"/>
        </a:p>
      </dgm:t>
    </dgm:pt>
    <dgm:pt modelId="{120968C3-18F2-429F-A965-B05F4C10937F}" type="sibTrans" cxnId="{E189CC8B-5EC4-4FC6-8DEE-A0EDCCEADD26}">
      <dgm:prSet/>
      <dgm:spPr/>
      <dgm:t>
        <a:bodyPr/>
        <a:lstStyle/>
        <a:p>
          <a:endParaRPr lang="es-PE"/>
        </a:p>
      </dgm:t>
    </dgm:pt>
    <dgm:pt modelId="{827831A4-9F5D-4224-9438-0001C3772ACB}">
      <dgm:prSet phldrT="[Texto]" custT="1"/>
      <dgm:spPr>
        <a:solidFill>
          <a:srgbClr val="CCFFFF">
            <a:alpha val="90000"/>
          </a:srgbClr>
        </a:solidFill>
      </dgm:spPr>
      <dgm:t>
        <a:bodyPr/>
        <a:lstStyle/>
        <a:p>
          <a:r>
            <a:rPr lang="es-PE" sz="700" dirty="0"/>
            <a:t>Geotérmica</a:t>
          </a:r>
        </a:p>
      </dgm:t>
    </dgm:pt>
    <dgm:pt modelId="{6686225E-210C-4843-85D8-4B9026F7A30A}" type="parTrans" cxnId="{0EC8F706-2FA4-42F5-97BD-4E7DA5C85D69}">
      <dgm:prSet/>
      <dgm:spPr/>
      <dgm:t>
        <a:bodyPr/>
        <a:lstStyle/>
        <a:p>
          <a:endParaRPr lang="es-PE"/>
        </a:p>
      </dgm:t>
    </dgm:pt>
    <dgm:pt modelId="{68F73295-ECDB-47F7-ACCD-8D2890909B8E}" type="sibTrans" cxnId="{0EC8F706-2FA4-42F5-97BD-4E7DA5C85D69}">
      <dgm:prSet/>
      <dgm:spPr/>
      <dgm:t>
        <a:bodyPr/>
        <a:lstStyle/>
        <a:p>
          <a:endParaRPr lang="es-PE"/>
        </a:p>
      </dgm:t>
    </dgm:pt>
    <dgm:pt modelId="{92B4F250-F8C8-420A-9DDF-32E75B4D5702}">
      <dgm:prSet phldrT="[Texto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PE" sz="700" dirty="0"/>
            <a:t>Infraestructura hídrica</a:t>
          </a:r>
        </a:p>
      </dgm:t>
    </dgm:pt>
    <dgm:pt modelId="{69B5847C-0860-4BC0-AF78-2308B8BBC868}" type="parTrans" cxnId="{2F3C9DE1-03FC-4A1D-93AE-5A136B090F80}">
      <dgm:prSet/>
      <dgm:spPr/>
      <dgm:t>
        <a:bodyPr/>
        <a:lstStyle/>
        <a:p>
          <a:endParaRPr lang="es-PE"/>
        </a:p>
      </dgm:t>
    </dgm:pt>
    <dgm:pt modelId="{56F43C56-5B29-49DB-BDE9-33118D51A999}" type="sibTrans" cxnId="{2F3C9DE1-03FC-4A1D-93AE-5A136B090F80}">
      <dgm:prSet/>
      <dgm:spPr/>
      <dgm:t>
        <a:bodyPr/>
        <a:lstStyle/>
        <a:p>
          <a:endParaRPr lang="es-PE"/>
        </a:p>
      </dgm:t>
    </dgm:pt>
    <dgm:pt modelId="{7BDEE5FD-85CC-46C9-8CF1-3D632BC65B7A}">
      <dgm:prSet phldrT="[Texto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PE" sz="700" dirty="0"/>
            <a:t>Conectividad digital</a:t>
          </a:r>
        </a:p>
      </dgm:t>
    </dgm:pt>
    <dgm:pt modelId="{88AC4927-1677-436D-8057-B962D73CA8E2}" type="parTrans" cxnId="{A5E62690-317D-402A-9D9C-42F2BF3691DF}">
      <dgm:prSet/>
      <dgm:spPr/>
      <dgm:t>
        <a:bodyPr/>
        <a:lstStyle/>
        <a:p>
          <a:endParaRPr lang="es-PE"/>
        </a:p>
      </dgm:t>
    </dgm:pt>
    <dgm:pt modelId="{C1DCF32F-C459-4363-A17B-7AC8618DE7B8}" type="sibTrans" cxnId="{A5E62690-317D-402A-9D9C-42F2BF3691DF}">
      <dgm:prSet/>
      <dgm:spPr/>
      <dgm:t>
        <a:bodyPr/>
        <a:lstStyle/>
        <a:p>
          <a:endParaRPr lang="es-PE"/>
        </a:p>
      </dgm:t>
    </dgm:pt>
    <dgm:pt modelId="{1BAC4E38-90BE-4607-90DF-141C9DD9389E}">
      <dgm:prSet phldrT="[Texto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PE" sz="700" dirty="0"/>
            <a:t>Infraestructura productiva</a:t>
          </a:r>
        </a:p>
      </dgm:t>
    </dgm:pt>
    <dgm:pt modelId="{37E4BFF2-AEBC-4F62-A03D-C7A55B3BE5E7}" type="parTrans" cxnId="{0908418B-2C1E-4E03-ACD1-80F218467712}">
      <dgm:prSet/>
      <dgm:spPr/>
      <dgm:t>
        <a:bodyPr/>
        <a:lstStyle/>
        <a:p>
          <a:endParaRPr lang="es-PE"/>
        </a:p>
      </dgm:t>
    </dgm:pt>
    <dgm:pt modelId="{382CD2BD-3BCC-43C0-B3A8-265A41AC87F6}" type="sibTrans" cxnId="{0908418B-2C1E-4E03-ACD1-80F218467712}">
      <dgm:prSet/>
      <dgm:spPr/>
      <dgm:t>
        <a:bodyPr/>
        <a:lstStyle/>
        <a:p>
          <a:endParaRPr lang="es-PE"/>
        </a:p>
      </dgm:t>
    </dgm:pt>
    <dgm:pt modelId="{3EF0800B-0CD4-40F3-9861-448168C76B51}">
      <dgm:prSet phldrT="[Texto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PE" sz="700" dirty="0"/>
            <a:t>Infraestructura verde</a:t>
          </a:r>
        </a:p>
      </dgm:t>
    </dgm:pt>
    <dgm:pt modelId="{6EBB002C-46CA-4B7D-826E-8D0F782CA1C5}" type="parTrans" cxnId="{DC14E767-A6EC-4B08-B5C5-F259EB1600CB}">
      <dgm:prSet/>
      <dgm:spPr/>
      <dgm:t>
        <a:bodyPr/>
        <a:lstStyle/>
        <a:p>
          <a:endParaRPr lang="es-PE"/>
        </a:p>
      </dgm:t>
    </dgm:pt>
    <dgm:pt modelId="{BFB15CD3-7825-455A-B4EF-F76F5993D3BE}" type="sibTrans" cxnId="{DC14E767-A6EC-4B08-B5C5-F259EB1600CB}">
      <dgm:prSet/>
      <dgm:spPr/>
      <dgm:t>
        <a:bodyPr/>
        <a:lstStyle/>
        <a:p>
          <a:endParaRPr lang="es-PE"/>
        </a:p>
      </dgm:t>
    </dgm:pt>
    <dgm:pt modelId="{E618E800-1B8A-4302-9A03-E6ED1F50C6AF}">
      <dgm:prSet phldrT="[Texto]" custT="1"/>
      <dgm:spPr>
        <a:solidFill>
          <a:srgbClr val="FFFF97">
            <a:alpha val="90000"/>
          </a:srgbClr>
        </a:solidFill>
      </dgm:spPr>
      <dgm:t>
        <a:bodyPr/>
        <a:lstStyle/>
        <a:p>
          <a:r>
            <a:rPr lang="es-PE" sz="700" dirty="0"/>
            <a:t>Agroindustria</a:t>
          </a:r>
        </a:p>
      </dgm:t>
    </dgm:pt>
    <dgm:pt modelId="{387C30AF-3921-4085-B9D4-688AF4D34981}" type="parTrans" cxnId="{F57888D9-7EAC-40C8-BAD7-770F070EC7C6}">
      <dgm:prSet/>
      <dgm:spPr/>
      <dgm:t>
        <a:bodyPr/>
        <a:lstStyle/>
        <a:p>
          <a:endParaRPr lang="es-PE"/>
        </a:p>
      </dgm:t>
    </dgm:pt>
    <dgm:pt modelId="{EC9ED14D-2FF7-4EFA-8EB8-07A55AB63350}" type="sibTrans" cxnId="{F57888D9-7EAC-40C8-BAD7-770F070EC7C6}">
      <dgm:prSet/>
      <dgm:spPr/>
      <dgm:t>
        <a:bodyPr/>
        <a:lstStyle/>
        <a:p>
          <a:endParaRPr lang="es-PE"/>
        </a:p>
      </dgm:t>
    </dgm:pt>
    <dgm:pt modelId="{A195F102-C02B-4CB2-BA69-06C7FB40797B}">
      <dgm:prSet phldrT="[Texto]" custT="1"/>
      <dgm:spPr>
        <a:solidFill>
          <a:srgbClr val="FFFF97">
            <a:alpha val="90000"/>
          </a:srgbClr>
        </a:solidFill>
      </dgm:spPr>
      <dgm:t>
        <a:bodyPr/>
        <a:lstStyle/>
        <a:p>
          <a:r>
            <a:rPr lang="es-PE" sz="700" dirty="0"/>
            <a:t>Pesca sostenible</a:t>
          </a:r>
        </a:p>
      </dgm:t>
    </dgm:pt>
    <dgm:pt modelId="{E451A1FB-CF11-4E54-BB17-43D9451F5E6D}" type="parTrans" cxnId="{653547C5-B50C-4538-A3AB-3F62FC2647A1}">
      <dgm:prSet/>
      <dgm:spPr/>
      <dgm:t>
        <a:bodyPr/>
        <a:lstStyle/>
        <a:p>
          <a:endParaRPr lang="es-PE"/>
        </a:p>
      </dgm:t>
    </dgm:pt>
    <dgm:pt modelId="{D09D9E35-57D3-4F04-A0AF-1A720A8D17BA}" type="sibTrans" cxnId="{653547C5-B50C-4538-A3AB-3F62FC2647A1}">
      <dgm:prSet/>
      <dgm:spPr/>
      <dgm:t>
        <a:bodyPr/>
        <a:lstStyle/>
        <a:p>
          <a:endParaRPr lang="es-PE"/>
        </a:p>
      </dgm:t>
    </dgm:pt>
    <dgm:pt modelId="{189B7C33-A07D-4272-BFE7-74146C71D3F6}">
      <dgm:prSet phldrT="[Texto]" custT="1"/>
      <dgm:spPr>
        <a:solidFill>
          <a:srgbClr val="FFFF97">
            <a:alpha val="90000"/>
          </a:srgbClr>
        </a:solidFill>
      </dgm:spPr>
      <dgm:t>
        <a:bodyPr/>
        <a:lstStyle/>
        <a:p>
          <a:r>
            <a:rPr lang="es-PE" sz="700" dirty="0"/>
            <a:t>Manufactura integrada</a:t>
          </a:r>
        </a:p>
      </dgm:t>
    </dgm:pt>
    <dgm:pt modelId="{E5A12074-09E7-47C9-9BDD-4ADC35CDFFC6}" type="parTrans" cxnId="{0BEE4F2D-B093-4F3C-9F24-F244DC5D7163}">
      <dgm:prSet/>
      <dgm:spPr/>
      <dgm:t>
        <a:bodyPr/>
        <a:lstStyle/>
        <a:p>
          <a:endParaRPr lang="es-PE"/>
        </a:p>
      </dgm:t>
    </dgm:pt>
    <dgm:pt modelId="{ABD05EA7-F32F-4233-B6D1-FB79FAB218E2}" type="sibTrans" cxnId="{0BEE4F2D-B093-4F3C-9F24-F244DC5D7163}">
      <dgm:prSet/>
      <dgm:spPr/>
      <dgm:t>
        <a:bodyPr/>
        <a:lstStyle/>
        <a:p>
          <a:endParaRPr lang="es-PE"/>
        </a:p>
      </dgm:t>
    </dgm:pt>
    <dgm:pt modelId="{DCCCB775-B76A-429D-BFAE-1D50935E546C}">
      <dgm:prSet phldrT="[Texto]" custT="1"/>
      <dgm:spPr>
        <a:solidFill>
          <a:srgbClr val="FFFF97">
            <a:alpha val="90000"/>
          </a:srgbClr>
        </a:solidFill>
      </dgm:spPr>
      <dgm:t>
        <a:bodyPr/>
        <a:lstStyle/>
        <a:p>
          <a:r>
            <a:rPr lang="es-PE" sz="700" dirty="0"/>
            <a:t>Turismo sustentable</a:t>
          </a:r>
        </a:p>
      </dgm:t>
    </dgm:pt>
    <dgm:pt modelId="{78F1EF67-9AEF-4522-9D49-19188FB42015}" type="parTrans" cxnId="{C922BF0F-CAA9-4E9D-B131-578C4E1EE33E}">
      <dgm:prSet/>
      <dgm:spPr/>
      <dgm:t>
        <a:bodyPr/>
        <a:lstStyle/>
        <a:p>
          <a:endParaRPr lang="es-PE"/>
        </a:p>
      </dgm:t>
    </dgm:pt>
    <dgm:pt modelId="{11168B27-F29D-4120-8E7F-59D36E2DA126}" type="sibTrans" cxnId="{C922BF0F-CAA9-4E9D-B131-578C4E1EE33E}">
      <dgm:prSet/>
      <dgm:spPr/>
      <dgm:t>
        <a:bodyPr/>
        <a:lstStyle/>
        <a:p>
          <a:endParaRPr lang="es-PE"/>
        </a:p>
      </dgm:t>
    </dgm:pt>
    <dgm:pt modelId="{B3385CAF-68AE-4958-A025-A129735DCDD5}">
      <dgm:prSet phldrT="[Texto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PE" sz="700" dirty="0"/>
            <a:t>Sociedad sin miedos</a:t>
          </a:r>
        </a:p>
      </dgm:t>
    </dgm:pt>
    <dgm:pt modelId="{C854C12A-C6E5-42D6-8928-2377EDFF398D}" type="parTrans" cxnId="{9D062265-4AB2-4540-B901-031A19D33CE9}">
      <dgm:prSet/>
      <dgm:spPr/>
      <dgm:t>
        <a:bodyPr/>
        <a:lstStyle/>
        <a:p>
          <a:endParaRPr lang="es-PE"/>
        </a:p>
      </dgm:t>
    </dgm:pt>
    <dgm:pt modelId="{52746702-D6C1-4F03-9DAA-41436213BE09}" type="sibTrans" cxnId="{9D062265-4AB2-4540-B901-031A19D33CE9}">
      <dgm:prSet/>
      <dgm:spPr/>
      <dgm:t>
        <a:bodyPr/>
        <a:lstStyle/>
        <a:p>
          <a:endParaRPr lang="es-PE"/>
        </a:p>
      </dgm:t>
    </dgm:pt>
    <dgm:pt modelId="{1F201477-2271-4808-B24C-9790559187DB}">
      <dgm:prSet phldrT="[Texto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PE" sz="700" dirty="0"/>
            <a:t>Accesibilidad</a:t>
          </a:r>
        </a:p>
      </dgm:t>
    </dgm:pt>
    <dgm:pt modelId="{B561EB1A-5E3C-4BB2-A06D-97FB40CF8DA0}" type="parTrans" cxnId="{4E6596A2-6126-414E-9A4F-413438020013}">
      <dgm:prSet/>
      <dgm:spPr/>
      <dgm:t>
        <a:bodyPr/>
        <a:lstStyle/>
        <a:p>
          <a:endParaRPr lang="es-PE"/>
        </a:p>
      </dgm:t>
    </dgm:pt>
    <dgm:pt modelId="{106FE44C-6292-4E7E-AA9F-5178097C6E95}" type="sibTrans" cxnId="{4E6596A2-6126-414E-9A4F-413438020013}">
      <dgm:prSet/>
      <dgm:spPr/>
      <dgm:t>
        <a:bodyPr/>
        <a:lstStyle/>
        <a:p>
          <a:endParaRPr lang="es-PE"/>
        </a:p>
      </dgm:t>
    </dgm:pt>
    <dgm:pt modelId="{D9229687-D506-44FD-A343-4AC4DC253934}">
      <dgm:prSet phldrT="[Texto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PE" sz="700" dirty="0"/>
            <a:t>Epicentro intercultural</a:t>
          </a:r>
        </a:p>
      </dgm:t>
    </dgm:pt>
    <dgm:pt modelId="{7ED70173-E39A-4982-A578-F00A1A0C17B1}" type="parTrans" cxnId="{0AB73A11-7C6A-45B5-BA78-16571E2174B2}">
      <dgm:prSet/>
      <dgm:spPr/>
      <dgm:t>
        <a:bodyPr/>
        <a:lstStyle/>
        <a:p>
          <a:endParaRPr lang="es-PE"/>
        </a:p>
      </dgm:t>
    </dgm:pt>
    <dgm:pt modelId="{C3B42711-3592-4DFE-A874-502A2D7E3163}" type="sibTrans" cxnId="{0AB73A11-7C6A-45B5-BA78-16571E2174B2}">
      <dgm:prSet/>
      <dgm:spPr/>
      <dgm:t>
        <a:bodyPr/>
        <a:lstStyle/>
        <a:p>
          <a:endParaRPr lang="es-PE"/>
        </a:p>
      </dgm:t>
    </dgm:pt>
    <dgm:pt modelId="{FA40E3E1-71A9-4AB9-BB86-C5E8ABBBCAE8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PE" sz="700" dirty="0"/>
            <a:t>Diversificación de las exportaciones</a:t>
          </a:r>
        </a:p>
      </dgm:t>
    </dgm:pt>
    <dgm:pt modelId="{BFC5D13A-75F2-43EC-9702-D46017C5564F}" type="parTrans" cxnId="{9011C773-43C4-44E7-BA1F-3FC32A3FCB3D}">
      <dgm:prSet/>
      <dgm:spPr/>
      <dgm:t>
        <a:bodyPr/>
        <a:lstStyle/>
        <a:p>
          <a:endParaRPr lang="es-PE"/>
        </a:p>
      </dgm:t>
    </dgm:pt>
    <dgm:pt modelId="{25537B56-1066-4FD9-83EB-BF24CD7E6072}" type="sibTrans" cxnId="{9011C773-43C4-44E7-BA1F-3FC32A3FCB3D}">
      <dgm:prSet/>
      <dgm:spPr/>
      <dgm:t>
        <a:bodyPr/>
        <a:lstStyle/>
        <a:p>
          <a:endParaRPr lang="es-PE"/>
        </a:p>
      </dgm:t>
    </dgm:pt>
    <dgm:pt modelId="{57B8C396-ABE9-4A4D-8C78-50463B7B3A06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PE" sz="700" dirty="0"/>
            <a:t>Mercadeo internacional</a:t>
          </a:r>
        </a:p>
      </dgm:t>
    </dgm:pt>
    <dgm:pt modelId="{42DF99D1-D696-4D2B-8517-FDE1AA15908E}" type="parTrans" cxnId="{9BDAD104-C641-4864-8015-D84F1F1DE2DD}">
      <dgm:prSet/>
      <dgm:spPr/>
      <dgm:t>
        <a:bodyPr/>
        <a:lstStyle/>
        <a:p>
          <a:endParaRPr lang="es-PE"/>
        </a:p>
      </dgm:t>
    </dgm:pt>
    <dgm:pt modelId="{59FFBF4A-2F52-402F-BABE-6875DFF65944}" type="sibTrans" cxnId="{9BDAD104-C641-4864-8015-D84F1F1DE2DD}">
      <dgm:prSet/>
      <dgm:spPr/>
      <dgm:t>
        <a:bodyPr/>
        <a:lstStyle/>
        <a:p>
          <a:endParaRPr lang="es-PE"/>
        </a:p>
      </dgm:t>
    </dgm:pt>
    <dgm:pt modelId="{79783695-D588-474B-9B97-9539C88E31C8}">
      <dgm:prSet phldrT="[Texto]" custT="1"/>
      <dgm:spPr>
        <a:solidFill>
          <a:srgbClr val="9FFF9F">
            <a:alpha val="90000"/>
          </a:srgbClr>
        </a:solidFill>
      </dgm:spPr>
      <dgm:t>
        <a:bodyPr/>
        <a:lstStyle/>
        <a:p>
          <a:r>
            <a:rPr lang="es-PE" sz="700" dirty="0"/>
            <a:t>Valoración de la geodiversidad</a:t>
          </a:r>
        </a:p>
      </dgm:t>
    </dgm:pt>
    <dgm:pt modelId="{E8A9C76D-3291-4832-97DD-37591C29DE00}" type="sibTrans" cxnId="{586C0D00-5488-4F68-97EE-00DA4A31A2AC}">
      <dgm:prSet/>
      <dgm:spPr/>
      <dgm:t>
        <a:bodyPr/>
        <a:lstStyle/>
        <a:p>
          <a:endParaRPr lang="es-PE"/>
        </a:p>
      </dgm:t>
    </dgm:pt>
    <dgm:pt modelId="{5E7FE6F2-CD89-42FF-8056-F6E3E114104B}" type="parTrans" cxnId="{586C0D00-5488-4F68-97EE-00DA4A31A2AC}">
      <dgm:prSet/>
      <dgm:spPr/>
      <dgm:t>
        <a:bodyPr/>
        <a:lstStyle/>
        <a:p>
          <a:endParaRPr lang="es-PE"/>
        </a:p>
      </dgm:t>
    </dgm:pt>
    <dgm:pt modelId="{EEEA82A8-438C-43ED-9007-4438671784C7}">
      <dgm:prSet phldrT="[Texto]" custT="1"/>
      <dgm:spPr>
        <a:solidFill>
          <a:srgbClr val="9FFF9F">
            <a:alpha val="90000"/>
          </a:srgbClr>
        </a:solidFill>
      </dgm:spPr>
      <dgm:t>
        <a:bodyPr/>
        <a:lstStyle/>
        <a:p>
          <a:r>
            <a:rPr lang="es-PE" sz="700" dirty="0"/>
            <a:t>Protección de los ecosistemas naturales</a:t>
          </a:r>
        </a:p>
      </dgm:t>
    </dgm:pt>
    <dgm:pt modelId="{06D5430B-C37D-40E4-80E3-FA0B8FC8D8F6}" type="sibTrans" cxnId="{EA26FF98-2E0F-44AA-8A66-BE42E240AC2D}">
      <dgm:prSet/>
      <dgm:spPr/>
      <dgm:t>
        <a:bodyPr/>
        <a:lstStyle/>
        <a:p>
          <a:endParaRPr lang="es-PE"/>
        </a:p>
      </dgm:t>
    </dgm:pt>
    <dgm:pt modelId="{06143801-E17D-4E10-8DC6-D03ACAD117F8}" type="parTrans" cxnId="{EA26FF98-2E0F-44AA-8A66-BE42E240AC2D}">
      <dgm:prSet/>
      <dgm:spPr/>
      <dgm:t>
        <a:bodyPr/>
        <a:lstStyle/>
        <a:p>
          <a:endParaRPr lang="es-PE"/>
        </a:p>
      </dgm:t>
    </dgm:pt>
    <dgm:pt modelId="{9C3ABAF3-DD70-4E01-9417-88E55DC9B694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PE" sz="1000" b="1" dirty="0"/>
            <a:t>INFRAESTRUCTURA SOSTENIBLE</a:t>
          </a:r>
        </a:p>
      </dgm:t>
    </dgm:pt>
    <dgm:pt modelId="{0A1A4053-A6C1-4682-807E-CCB9BC172315}" type="sibTrans" cxnId="{1E571F03-03B1-473E-B0B8-3217B5DF249E}">
      <dgm:prSet/>
      <dgm:spPr/>
      <dgm:t>
        <a:bodyPr/>
        <a:lstStyle/>
        <a:p>
          <a:endParaRPr lang="es-PE"/>
        </a:p>
      </dgm:t>
    </dgm:pt>
    <dgm:pt modelId="{EE310EFF-E533-4459-817D-7E8B57006619}" type="parTrans" cxnId="{1E571F03-03B1-473E-B0B8-3217B5DF249E}">
      <dgm:prSet/>
      <dgm:spPr/>
      <dgm:t>
        <a:bodyPr/>
        <a:lstStyle/>
        <a:p>
          <a:endParaRPr lang="es-PE"/>
        </a:p>
      </dgm:t>
    </dgm:pt>
    <dgm:pt modelId="{6CF9BFAF-700D-41E3-9A9E-ED1E3109104B}">
      <dgm:prSet phldrT="[Texto]" custT="1"/>
      <dgm:spPr>
        <a:solidFill>
          <a:srgbClr val="9FFF9F">
            <a:alpha val="90000"/>
          </a:srgbClr>
        </a:solidFill>
      </dgm:spPr>
      <dgm:t>
        <a:bodyPr/>
        <a:lstStyle/>
        <a:p>
          <a:r>
            <a:rPr lang="es-PE" sz="700" dirty="0"/>
            <a:t>Adaptación al cambio climático</a:t>
          </a:r>
        </a:p>
      </dgm:t>
    </dgm:pt>
    <dgm:pt modelId="{ECEDD733-5DDE-4FA2-A877-F9049E650D79}" type="sibTrans" cxnId="{9ADCDBAE-37A4-47C9-A53A-B5B848E83AE5}">
      <dgm:prSet/>
      <dgm:spPr/>
      <dgm:t>
        <a:bodyPr/>
        <a:lstStyle/>
        <a:p>
          <a:endParaRPr lang="es-PE"/>
        </a:p>
      </dgm:t>
    </dgm:pt>
    <dgm:pt modelId="{4EF0EE8E-DA06-42DD-826A-F3462E6E6719}" type="parTrans" cxnId="{9ADCDBAE-37A4-47C9-A53A-B5B848E83AE5}">
      <dgm:prSet/>
      <dgm:spPr/>
      <dgm:t>
        <a:bodyPr/>
        <a:lstStyle/>
        <a:p>
          <a:endParaRPr lang="es-PE"/>
        </a:p>
      </dgm:t>
    </dgm:pt>
    <dgm:pt modelId="{81E7267D-8FE0-4F8A-85DA-C7604FEB842E}" type="pres">
      <dgm:prSet presAssocID="{21A277C3-DD85-431A-849B-EABD03970D3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7453E4E-5B39-4974-9FB5-F50632E0AA83}" type="pres">
      <dgm:prSet presAssocID="{E236609F-01CD-45AF-801D-2B39FFE62331}" presName="root" presStyleCnt="0"/>
      <dgm:spPr/>
    </dgm:pt>
    <dgm:pt modelId="{1D4C7962-A4FE-49D6-92DB-90AE89B03875}" type="pres">
      <dgm:prSet presAssocID="{E236609F-01CD-45AF-801D-2B39FFE62331}" presName="rootComposite" presStyleCnt="0"/>
      <dgm:spPr/>
    </dgm:pt>
    <dgm:pt modelId="{341168CF-1D6B-4296-997C-E18734ADBA25}" type="pres">
      <dgm:prSet presAssocID="{E236609F-01CD-45AF-801D-2B39FFE62331}" presName="rootText" presStyleLbl="node1" presStyleIdx="0" presStyleCnt="6" custScaleX="370507" custScaleY="386781"/>
      <dgm:spPr/>
    </dgm:pt>
    <dgm:pt modelId="{1A84FEB3-BCDB-40DD-8FF9-3CAFB8B7075C}" type="pres">
      <dgm:prSet presAssocID="{E236609F-01CD-45AF-801D-2B39FFE62331}" presName="rootConnector" presStyleLbl="node1" presStyleIdx="0" presStyleCnt="6"/>
      <dgm:spPr/>
    </dgm:pt>
    <dgm:pt modelId="{B23B1DEE-1C3F-46D1-AC2C-F7E349348745}" type="pres">
      <dgm:prSet presAssocID="{E236609F-01CD-45AF-801D-2B39FFE62331}" presName="childShape" presStyleCnt="0"/>
      <dgm:spPr/>
    </dgm:pt>
    <dgm:pt modelId="{DB940188-028E-4587-849C-B78998ED91D4}" type="pres">
      <dgm:prSet presAssocID="{CBEAB3A8-7816-4DFF-B6AB-0AA61E454DEB}" presName="Name13" presStyleLbl="parChTrans1D2" presStyleIdx="0" presStyleCnt="29"/>
      <dgm:spPr/>
    </dgm:pt>
    <dgm:pt modelId="{E6ACBA29-7C0F-4370-9A0F-56082D63CC4B}" type="pres">
      <dgm:prSet presAssocID="{8E530738-A574-421A-9ED7-086073699CB0}" presName="childText" presStyleLbl="bgAcc1" presStyleIdx="0" presStyleCnt="29" custScaleX="370507">
        <dgm:presLayoutVars>
          <dgm:bulletEnabled val="1"/>
        </dgm:presLayoutVars>
      </dgm:prSet>
      <dgm:spPr/>
    </dgm:pt>
    <dgm:pt modelId="{8A072481-CFC1-4C86-B55B-46734F9A7E63}" type="pres">
      <dgm:prSet presAssocID="{2635E2F6-EEA2-4886-89E9-023F3642A18B}" presName="Name13" presStyleLbl="parChTrans1D2" presStyleIdx="1" presStyleCnt="29"/>
      <dgm:spPr/>
    </dgm:pt>
    <dgm:pt modelId="{A9674A27-68EF-4CA6-A256-AC9A192659E0}" type="pres">
      <dgm:prSet presAssocID="{A4DAC620-A63E-45E8-AD07-F8BE7C125204}" presName="childText" presStyleLbl="bgAcc1" presStyleIdx="1" presStyleCnt="29" custScaleX="370507">
        <dgm:presLayoutVars>
          <dgm:bulletEnabled val="1"/>
        </dgm:presLayoutVars>
      </dgm:prSet>
      <dgm:spPr/>
    </dgm:pt>
    <dgm:pt modelId="{C4C5493F-84F4-4C0F-A7BD-C1C43DDFEC5E}" type="pres">
      <dgm:prSet presAssocID="{6686225E-210C-4843-85D8-4B9026F7A30A}" presName="Name13" presStyleLbl="parChTrans1D2" presStyleIdx="2" presStyleCnt="29"/>
      <dgm:spPr/>
    </dgm:pt>
    <dgm:pt modelId="{FA919E81-BA0D-499F-A282-0DDF1BF2BDFA}" type="pres">
      <dgm:prSet presAssocID="{827831A4-9F5D-4224-9438-0001C3772ACB}" presName="childText" presStyleLbl="bgAcc1" presStyleIdx="2" presStyleCnt="29" custScaleX="370507">
        <dgm:presLayoutVars>
          <dgm:bulletEnabled val="1"/>
        </dgm:presLayoutVars>
      </dgm:prSet>
      <dgm:spPr/>
    </dgm:pt>
    <dgm:pt modelId="{5DD29D2E-A1BF-4EA0-AEA1-D24E4BF7D25C}" type="pres">
      <dgm:prSet presAssocID="{CB4F31CB-1DC2-4BC6-82C7-882859EFFE5A}" presName="Name13" presStyleLbl="parChTrans1D2" presStyleIdx="3" presStyleCnt="29"/>
      <dgm:spPr/>
    </dgm:pt>
    <dgm:pt modelId="{17B1E0A4-C90C-4A90-9F4C-D7495E2F36AC}" type="pres">
      <dgm:prSet presAssocID="{E2F79DB7-59B0-4E61-9737-F37D99BEEA61}" presName="childText" presStyleLbl="bgAcc1" presStyleIdx="3" presStyleCnt="29" custScaleX="370507">
        <dgm:presLayoutVars>
          <dgm:bulletEnabled val="1"/>
        </dgm:presLayoutVars>
      </dgm:prSet>
      <dgm:spPr/>
    </dgm:pt>
    <dgm:pt modelId="{1998ECCB-BEDC-4C59-B9A9-B79394EF6505}" type="pres">
      <dgm:prSet presAssocID="{55FD0485-0EB5-492B-BE55-05C61A271E08}" presName="root" presStyleCnt="0"/>
      <dgm:spPr/>
    </dgm:pt>
    <dgm:pt modelId="{DE85873F-8160-48A7-893A-E4D3BC5C7EA4}" type="pres">
      <dgm:prSet presAssocID="{55FD0485-0EB5-492B-BE55-05C61A271E08}" presName="rootComposite" presStyleCnt="0"/>
      <dgm:spPr/>
    </dgm:pt>
    <dgm:pt modelId="{DD9F27C4-41FE-4DF4-955C-E762DBAB11C9}" type="pres">
      <dgm:prSet presAssocID="{55FD0485-0EB5-492B-BE55-05C61A271E08}" presName="rootText" presStyleLbl="node1" presStyleIdx="1" presStyleCnt="6" custScaleX="370507" custScaleY="405545"/>
      <dgm:spPr/>
    </dgm:pt>
    <dgm:pt modelId="{FD9EB68E-5947-43CB-A250-40AE844DBDDB}" type="pres">
      <dgm:prSet presAssocID="{55FD0485-0EB5-492B-BE55-05C61A271E08}" presName="rootConnector" presStyleLbl="node1" presStyleIdx="1" presStyleCnt="6"/>
      <dgm:spPr/>
    </dgm:pt>
    <dgm:pt modelId="{1723C320-D3C3-4070-A286-A967BFD98860}" type="pres">
      <dgm:prSet presAssocID="{55FD0485-0EB5-492B-BE55-05C61A271E08}" presName="childShape" presStyleCnt="0"/>
      <dgm:spPr/>
    </dgm:pt>
    <dgm:pt modelId="{CE7C40FA-EF16-4B9F-95AC-72451FB6FAFA}" type="pres">
      <dgm:prSet presAssocID="{D9E2392B-5AE1-4FAA-B1A4-F77FD27852B0}" presName="Name13" presStyleLbl="parChTrans1D2" presStyleIdx="4" presStyleCnt="29"/>
      <dgm:spPr/>
    </dgm:pt>
    <dgm:pt modelId="{01C8F3B1-915A-48FE-BBA7-30FA29E69F74}" type="pres">
      <dgm:prSet presAssocID="{66F39E00-4161-495C-A8B4-735B23AFDDC0}" presName="childText" presStyleLbl="bgAcc1" presStyleIdx="4" presStyleCnt="29" custScaleX="370507" custScaleY="241307">
        <dgm:presLayoutVars>
          <dgm:bulletEnabled val="1"/>
        </dgm:presLayoutVars>
      </dgm:prSet>
      <dgm:spPr/>
    </dgm:pt>
    <dgm:pt modelId="{B5F6702E-7F4E-48B6-83BD-9C4409B58AB2}" type="pres">
      <dgm:prSet presAssocID="{06143801-E17D-4E10-8DC6-D03ACAD117F8}" presName="Name13" presStyleLbl="parChTrans1D2" presStyleIdx="5" presStyleCnt="29"/>
      <dgm:spPr/>
    </dgm:pt>
    <dgm:pt modelId="{925A3E0B-6CE8-47A8-9657-09FD7C386456}" type="pres">
      <dgm:prSet presAssocID="{EEEA82A8-438C-43ED-9007-4438671784C7}" presName="childText" presStyleLbl="bgAcc1" presStyleIdx="5" presStyleCnt="29" custScaleX="370507" custScaleY="173571">
        <dgm:presLayoutVars>
          <dgm:bulletEnabled val="1"/>
        </dgm:presLayoutVars>
      </dgm:prSet>
      <dgm:spPr/>
    </dgm:pt>
    <dgm:pt modelId="{315C220B-92BD-4380-A023-9E45A97C8EB7}" type="pres">
      <dgm:prSet presAssocID="{5E7FE6F2-CD89-42FF-8056-F6E3E114104B}" presName="Name13" presStyleLbl="parChTrans1D2" presStyleIdx="6" presStyleCnt="29"/>
      <dgm:spPr/>
    </dgm:pt>
    <dgm:pt modelId="{C3DAB532-76FC-47DF-9E23-B442443E10DC}" type="pres">
      <dgm:prSet presAssocID="{79783695-D588-474B-9B97-9539C88E31C8}" presName="childText" presStyleLbl="bgAcc1" presStyleIdx="6" presStyleCnt="29" custScaleX="370507" custScaleY="189262">
        <dgm:presLayoutVars>
          <dgm:bulletEnabled val="1"/>
        </dgm:presLayoutVars>
      </dgm:prSet>
      <dgm:spPr/>
    </dgm:pt>
    <dgm:pt modelId="{A82CADC7-F58D-438A-B5DF-0EE27E0B1F1F}" type="pres">
      <dgm:prSet presAssocID="{4EF0EE8E-DA06-42DD-826A-F3462E6E6719}" presName="Name13" presStyleLbl="parChTrans1D2" presStyleIdx="7" presStyleCnt="29"/>
      <dgm:spPr/>
    </dgm:pt>
    <dgm:pt modelId="{30FFFCE7-71CE-4ADA-9458-D3BFFB24E1AB}" type="pres">
      <dgm:prSet presAssocID="{6CF9BFAF-700D-41E3-9A9E-ED1E3109104B}" presName="childText" presStyleLbl="bgAcc1" presStyleIdx="7" presStyleCnt="29" custScaleX="370507" custScaleY="174609">
        <dgm:presLayoutVars>
          <dgm:bulletEnabled val="1"/>
        </dgm:presLayoutVars>
      </dgm:prSet>
      <dgm:spPr/>
    </dgm:pt>
    <dgm:pt modelId="{59F9D437-F149-4AAD-B3E1-04140B2DFD00}" type="pres">
      <dgm:prSet presAssocID="{9C3ABAF3-DD70-4E01-9417-88E55DC9B694}" presName="root" presStyleCnt="0"/>
      <dgm:spPr/>
    </dgm:pt>
    <dgm:pt modelId="{828F41E5-4E78-40A2-BD2D-7AFC2F905D5F}" type="pres">
      <dgm:prSet presAssocID="{9C3ABAF3-DD70-4E01-9417-88E55DC9B694}" presName="rootComposite" presStyleCnt="0"/>
      <dgm:spPr/>
    </dgm:pt>
    <dgm:pt modelId="{E48EDC34-1CBF-41B9-9B22-38E87F0E6F0B}" type="pres">
      <dgm:prSet presAssocID="{9C3ABAF3-DD70-4E01-9417-88E55DC9B694}" presName="rootText" presStyleLbl="node1" presStyleIdx="2" presStyleCnt="6" custScaleX="370507" custScaleY="364669"/>
      <dgm:spPr/>
    </dgm:pt>
    <dgm:pt modelId="{5E43CC66-B816-4955-86DE-B7BF4F0CFFD0}" type="pres">
      <dgm:prSet presAssocID="{9C3ABAF3-DD70-4E01-9417-88E55DC9B694}" presName="rootConnector" presStyleLbl="node1" presStyleIdx="2" presStyleCnt="6"/>
      <dgm:spPr/>
    </dgm:pt>
    <dgm:pt modelId="{D67EC0AC-8C10-433D-92F3-733D58E2D9AB}" type="pres">
      <dgm:prSet presAssocID="{9C3ABAF3-DD70-4E01-9417-88E55DC9B694}" presName="childShape" presStyleCnt="0"/>
      <dgm:spPr/>
    </dgm:pt>
    <dgm:pt modelId="{6F2625F5-23D3-4CA0-830A-86B233368FB9}" type="pres">
      <dgm:prSet presAssocID="{F7EC8EB8-DB80-41FF-8395-53FF8FD12D05}" presName="Name13" presStyleLbl="parChTrans1D2" presStyleIdx="8" presStyleCnt="29"/>
      <dgm:spPr/>
    </dgm:pt>
    <dgm:pt modelId="{7F2C1ED8-04B6-4C39-B54C-0B6E8C197F88}" type="pres">
      <dgm:prSet presAssocID="{1FE4F6D3-59F0-487F-9CA7-FEB750EC4106}" presName="childText" presStyleLbl="bgAcc1" presStyleIdx="8" presStyleCnt="29" custScaleX="370507" custScaleY="182556">
        <dgm:presLayoutVars>
          <dgm:bulletEnabled val="1"/>
        </dgm:presLayoutVars>
      </dgm:prSet>
      <dgm:spPr/>
    </dgm:pt>
    <dgm:pt modelId="{E3BD5186-E5ED-49C5-814F-48714074DDCA}" type="pres">
      <dgm:prSet presAssocID="{69B5847C-0860-4BC0-AF78-2308B8BBC868}" presName="Name13" presStyleLbl="parChTrans1D2" presStyleIdx="9" presStyleCnt="29"/>
      <dgm:spPr/>
    </dgm:pt>
    <dgm:pt modelId="{EFBBA870-8553-4434-894B-898E77201D2B}" type="pres">
      <dgm:prSet presAssocID="{92B4F250-F8C8-420A-9DDF-32E75B4D5702}" presName="childText" presStyleLbl="bgAcc1" presStyleIdx="9" presStyleCnt="29" custScaleX="370507" custScaleY="114923">
        <dgm:presLayoutVars>
          <dgm:bulletEnabled val="1"/>
        </dgm:presLayoutVars>
      </dgm:prSet>
      <dgm:spPr/>
    </dgm:pt>
    <dgm:pt modelId="{6ABC8E92-ED5C-42B3-8554-01F1CCA637CE}" type="pres">
      <dgm:prSet presAssocID="{88AC4927-1677-436D-8057-B962D73CA8E2}" presName="Name13" presStyleLbl="parChTrans1D2" presStyleIdx="10" presStyleCnt="29"/>
      <dgm:spPr/>
    </dgm:pt>
    <dgm:pt modelId="{DF71562D-CFED-4AAF-9D1E-B558AF4715CB}" type="pres">
      <dgm:prSet presAssocID="{7BDEE5FD-85CC-46C9-8CF1-3D632BC65B7A}" presName="childText" presStyleLbl="bgAcc1" presStyleIdx="10" presStyleCnt="29" custScaleX="370507">
        <dgm:presLayoutVars>
          <dgm:bulletEnabled val="1"/>
        </dgm:presLayoutVars>
      </dgm:prSet>
      <dgm:spPr/>
    </dgm:pt>
    <dgm:pt modelId="{AC55988B-BD18-4259-923A-54CEEBDCC867}" type="pres">
      <dgm:prSet presAssocID="{37E4BFF2-AEBC-4F62-A03D-C7A55B3BE5E7}" presName="Name13" presStyleLbl="parChTrans1D2" presStyleIdx="11" presStyleCnt="29"/>
      <dgm:spPr/>
    </dgm:pt>
    <dgm:pt modelId="{F689989B-BA3A-4D03-A731-3FC1C7A14961}" type="pres">
      <dgm:prSet presAssocID="{1BAC4E38-90BE-4607-90DF-141C9DD9389E}" presName="childText" presStyleLbl="bgAcc1" presStyleIdx="11" presStyleCnt="29" custScaleX="370507" custScaleY="163850">
        <dgm:presLayoutVars>
          <dgm:bulletEnabled val="1"/>
        </dgm:presLayoutVars>
      </dgm:prSet>
      <dgm:spPr/>
    </dgm:pt>
    <dgm:pt modelId="{8E6868BA-869E-4D1E-8CCB-B103B5A5590A}" type="pres">
      <dgm:prSet presAssocID="{6EBB002C-46CA-4B7D-826E-8D0F782CA1C5}" presName="Name13" presStyleLbl="parChTrans1D2" presStyleIdx="12" presStyleCnt="29"/>
      <dgm:spPr/>
    </dgm:pt>
    <dgm:pt modelId="{19CF6C61-EFCD-4EDA-B127-E91AC24C7BD6}" type="pres">
      <dgm:prSet presAssocID="{3EF0800B-0CD4-40F3-9861-448168C76B51}" presName="childText" presStyleLbl="bgAcc1" presStyleIdx="12" presStyleCnt="29" custScaleX="370507">
        <dgm:presLayoutVars>
          <dgm:bulletEnabled val="1"/>
        </dgm:presLayoutVars>
      </dgm:prSet>
      <dgm:spPr/>
    </dgm:pt>
    <dgm:pt modelId="{D100B325-75D0-4F1D-9918-36355F2DC023}" type="pres">
      <dgm:prSet presAssocID="{8B5DBAA6-2241-477F-BDFC-B5E110FC229E}" presName="Name13" presStyleLbl="parChTrans1D2" presStyleIdx="13" presStyleCnt="29"/>
      <dgm:spPr/>
    </dgm:pt>
    <dgm:pt modelId="{3902F87C-4FE6-4DF3-B8C5-BF464B14133B}" type="pres">
      <dgm:prSet presAssocID="{BA115DC9-B3FD-4F71-9441-63ABA0EA908B}" presName="childText" presStyleLbl="bgAcc1" presStyleIdx="13" presStyleCnt="29" custScaleX="370507">
        <dgm:presLayoutVars>
          <dgm:bulletEnabled val="1"/>
        </dgm:presLayoutVars>
      </dgm:prSet>
      <dgm:spPr/>
    </dgm:pt>
    <dgm:pt modelId="{6FDD7335-A53B-4B66-8F61-8B3757921CCE}" type="pres">
      <dgm:prSet presAssocID="{324DBBAC-B029-41D9-AB8F-E2DDD68B4320}" presName="root" presStyleCnt="0"/>
      <dgm:spPr/>
    </dgm:pt>
    <dgm:pt modelId="{E7E5CBFE-9F83-42BD-9FBB-86104E1A75F8}" type="pres">
      <dgm:prSet presAssocID="{324DBBAC-B029-41D9-AB8F-E2DDD68B4320}" presName="rootComposite" presStyleCnt="0"/>
      <dgm:spPr/>
    </dgm:pt>
    <dgm:pt modelId="{80828124-A155-4642-B898-3EAC6CD43499}" type="pres">
      <dgm:prSet presAssocID="{324DBBAC-B029-41D9-AB8F-E2DDD68B4320}" presName="rootText" presStyleLbl="node1" presStyleIdx="3" presStyleCnt="6" custScaleX="370507" custScaleY="385954"/>
      <dgm:spPr/>
    </dgm:pt>
    <dgm:pt modelId="{29776FFE-F8D1-4EA6-8940-71FBC311E6F1}" type="pres">
      <dgm:prSet presAssocID="{324DBBAC-B029-41D9-AB8F-E2DDD68B4320}" presName="rootConnector" presStyleLbl="node1" presStyleIdx="3" presStyleCnt="6"/>
      <dgm:spPr/>
    </dgm:pt>
    <dgm:pt modelId="{E3BCBEE5-B269-4AAC-8A87-EC946F8E040A}" type="pres">
      <dgm:prSet presAssocID="{324DBBAC-B029-41D9-AB8F-E2DDD68B4320}" presName="childShape" presStyleCnt="0"/>
      <dgm:spPr/>
    </dgm:pt>
    <dgm:pt modelId="{D94960D3-9E24-4BD2-ADD3-D16521C8AAD1}" type="pres">
      <dgm:prSet presAssocID="{C4DABCE0-96D0-4F62-8C1F-EE7102092C05}" presName="Name13" presStyleLbl="parChTrans1D2" presStyleIdx="14" presStyleCnt="29"/>
      <dgm:spPr/>
    </dgm:pt>
    <dgm:pt modelId="{D2C1E980-851F-409F-B8E3-D48FD0188345}" type="pres">
      <dgm:prSet presAssocID="{210E48B7-64B8-41F7-A858-F77BD73239E8}" presName="childText" presStyleLbl="bgAcc1" presStyleIdx="14" presStyleCnt="29" custScaleX="370507">
        <dgm:presLayoutVars>
          <dgm:bulletEnabled val="1"/>
        </dgm:presLayoutVars>
      </dgm:prSet>
      <dgm:spPr/>
    </dgm:pt>
    <dgm:pt modelId="{8F4977F4-4149-47C0-8CC8-4A808E92C409}" type="pres">
      <dgm:prSet presAssocID="{387C30AF-3921-4085-B9D4-688AF4D34981}" presName="Name13" presStyleLbl="parChTrans1D2" presStyleIdx="15" presStyleCnt="29"/>
      <dgm:spPr/>
    </dgm:pt>
    <dgm:pt modelId="{9233F547-5FA5-4C7A-8269-9B2A54C96A70}" type="pres">
      <dgm:prSet presAssocID="{E618E800-1B8A-4302-9A03-E6ED1F50C6AF}" presName="childText" presStyleLbl="bgAcc1" presStyleIdx="15" presStyleCnt="29" custScaleX="370507">
        <dgm:presLayoutVars>
          <dgm:bulletEnabled val="1"/>
        </dgm:presLayoutVars>
      </dgm:prSet>
      <dgm:spPr/>
    </dgm:pt>
    <dgm:pt modelId="{DA0BC675-2123-4117-A07C-CC27EC657C1B}" type="pres">
      <dgm:prSet presAssocID="{E451A1FB-CF11-4E54-BB17-43D9451F5E6D}" presName="Name13" presStyleLbl="parChTrans1D2" presStyleIdx="16" presStyleCnt="29"/>
      <dgm:spPr/>
    </dgm:pt>
    <dgm:pt modelId="{A788E1C8-DB60-421E-AAA6-1FBDD63DE20F}" type="pres">
      <dgm:prSet presAssocID="{A195F102-C02B-4CB2-BA69-06C7FB40797B}" presName="childText" presStyleLbl="bgAcc1" presStyleIdx="16" presStyleCnt="29" custScaleX="370507">
        <dgm:presLayoutVars>
          <dgm:bulletEnabled val="1"/>
        </dgm:presLayoutVars>
      </dgm:prSet>
      <dgm:spPr/>
    </dgm:pt>
    <dgm:pt modelId="{7ED37902-CBD1-42CA-A702-5E891D44C82A}" type="pres">
      <dgm:prSet presAssocID="{E5A12074-09E7-47C9-9BDD-4ADC35CDFFC6}" presName="Name13" presStyleLbl="parChTrans1D2" presStyleIdx="17" presStyleCnt="29"/>
      <dgm:spPr/>
    </dgm:pt>
    <dgm:pt modelId="{BE3C1A5D-A774-4772-9053-AD1E54828B24}" type="pres">
      <dgm:prSet presAssocID="{189B7C33-A07D-4272-BFE7-74146C71D3F6}" presName="childText" presStyleLbl="bgAcc1" presStyleIdx="17" presStyleCnt="29" custScaleX="370507">
        <dgm:presLayoutVars>
          <dgm:bulletEnabled val="1"/>
        </dgm:presLayoutVars>
      </dgm:prSet>
      <dgm:spPr/>
    </dgm:pt>
    <dgm:pt modelId="{7D380BC9-934D-45AF-8D4E-909D7AE3F767}" type="pres">
      <dgm:prSet presAssocID="{78F1EF67-9AEF-4522-9D49-19188FB42015}" presName="Name13" presStyleLbl="parChTrans1D2" presStyleIdx="18" presStyleCnt="29"/>
      <dgm:spPr/>
    </dgm:pt>
    <dgm:pt modelId="{8896D0F6-30E4-4656-BF80-D22012D45FA5}" type="pres">
      <dgm:prSet presAssocID="{DCCCB775-B76A-429D-BFAE-1D50935E546C}" presName="childText" presStyleLbl="bgAcc1" presStyleIdx="18" presStyleCnt="29" custScaleX="370507">
        <dgm:presLayoutVars>
          <dgm:bulletEnabled val="1"/>
        </dgm:presLayoutVars>
      </dgm:prSet>
      <dgm:spPr/>
    </dgm:pt>
    <dgm:pt modelId="{CED72114-5196-4394-812E-8A1A1DCA9571}" type="pres">
      <dgm:prSet presAssocID="{8D00BB9D-117D-4CB8-8F38-42BBE18900A9}" presName="Name13" presStyleLbl="parChTrans1D2" presStyleIdx="19" presStyleCnt="29"/>
      <dgm:spPr/>
    </dgm:pt>
    <dgm:pt modelId="{B4E62D88-8BF5-4CF2-BCBC-CBE6F78542BC}" type="pres">
      <dgm:prSet presAssocID="{7799CED1-1E5D-4631-BB0F-1E91BADD56E0}" presName="childText" presStyleLbl="bgAcc1" presStyleIdx="19" presStyleCnt="29" custScaleX="370507">
        <dgm:presLayoutVars>
          <dgm:bulletEnabled val="1"/>
        </dgm:presLayoutVars>
      </dgm:prSet>
      <dgm:spPr/>
    </dgm:pt>
    <dgm:pt modelId="{44D27650-0F63-4A5E-A17C-0A2A800432FE}" type="pres">
      <dgm:prSet presAssocID="{CAB1D696-A689-4FF1-9316-754A251B1673}" presName="root" presStyleCnt="0"/>
      <dgm:spPr/>
    </dgm:pt>
    <dgm:pt modelId="{9B2A3852-77CB-4432-8EE4-A999B23D5652}" type="pres">
      <dgm:prSet presAssocID="{CAB1D696-A689-4FF1-9316-754A251B1673}" presName="rootComposite" presStyleCnt="0"/>
      <dgm:spPr/>
    </dgm:pt>
    <dgm:pt modelId="{27904438-17DF-43A2-95E3-97875E36FAA2}" type="pres">
      <dgm:prSet presAssocID="{CAB1D696-A689-4FF1-9316-754A251B1673}" presName="rootText" presStyleLbl="node1" presStyleIdx="4" presStyleCnt="6" custScaleX="370507" custScaleY="380667"/>
      <dgm:spPr/>
    </dgm:pt>
    <dgm:pt modelId="{972CE18B-D7AF-4A0D-BA94-64CDA3170B4C}" type="pres">
      <dgm:prSet presAssocID="{CAB1D696-A689-4FF1-9316-754A251B1673}" presName="rootConnector" presStyleLbl="node1" presStyleIdx="4" presStyleCnt="6"/>
      <dgm:spPr/>
    </dgm:pt>
    <dgm:pt modelId="{269FC5BA-6E41-47E4-A14D-572E774E8AEA}" type="pres">
      <dgm:prSet presAssocID="{CAB1D696-A689-4FF1-9316-754A251B1673}" presName="childShape" presStyleCnt="0"/>
      <dgm:spPr/>
    </dgm:pt>
    <dgm:pt modelId="{C0A8B90B-2100-4F2F-85DA-4916E562EBF7}" type="pres">
      <dgm:prSet presAssocID="{33B1BD10-7A85-4E06-A5A5-6D785540E085}" presName="Name13" presStyleLbl="parChTrans1D2" presStyleIdx="20" presStyleCnt="29"/>
      <dgm:spPr/>
    </dgm:pt>
    <dgm:pt modelId="{8C8BA380-1592-4127-8002-5D2AEC638EFB}" type="pres">
      <dgm:prSet presAssocID="{33C6FB62-8C13-45D5-93DC-E99F26F85471}" presName="childText" presStyleLbl="bgAcc1" presStyleIdx="20" presStyleCnt="29" custScaleX="370507">
        <dgm:presLayoutVars>
          <dgm:bulletEnabled val="1"/>
        </dgm:presLayoutVars>
      </dgm:prSet>
      <dgm:spPr/>
    </dgm:pt>
    <dgm:pt modelId="{81ECEB30-2DB4-4B7D-A8FC-7031F180B2C5}" type="pres">
      <dgm:prSet presAssocID="{C854C12A-C6E5-42D6-8928-2377EDFF398D}" presName="Name13" presStyleLbl="parChTrans1D2" presStyleIdx="21" presStyleCnt="29"/>
      <dgm:spPr/>
    </dgm:pt>
    <dgm:pt modelId="{DB76F8A9-2E80-421E-91FA-10CF4AC14A38}" type="pres">
      <dgm:prSet presAssocID="{B3385CAF-68AE-4958-A025-A129735DCDD5}" presName="childText" presStyleLbl="bgAcc1" presStyleIdx="21" presStyleCnt="29" custScaleX="370507">
        <dgm:presLayoutVars>
          <dgm:bulletEnabled val="1"/>
        </dgm:presLayoutVars>
      </dgm:prSet>
      <dgm:spPr/>
    </dgm:pt>
    <dgm:pt modelId="{DE1A8991-9776-4BD0-8D65-F356B72EED5D}" type="pres">
      <dgm:prSet presAssocID="{B561EB1A-5E3C-4BB2-A06D-97FB40CF8DA0}" presName="Name13" presStyleLbl="parChTrans1D2" presStyleIdx="22" presStyleCnt="29"/>
      <dgm:spPr/>
    </dgm:pt>
    <dgm:pt modelId="{90BC7835-C1B2-4770-87C5-D2EF9652FC45}" type="pres">
      <dgm:prSet presAssocID="{1F201477-2271-4808-B24C-9790559187DB}" presName="childText" presStyleLbl="bgAcc1" presStyleIdx="22" presStyleCnt="29" custScaleX="370507">
        <dgm:presLayoutVars>
          <dgm:bulletEnabled val="1"/>
        </dgm:presLayoutVars>
      </dgm:prSet>
      <dgm:spPr/>
    </dgm:pt>
    <dgm:pt modelId="{9DB6F199-6838-4D76-A9EA-540A4CDA7FB4}" type="pres">
      <dgm:prSet presAssocID="{7ED70173-E39A-4982-A578-F00A1A0C17B1}" presName="Name13" presStyleLbl="parChTrans1D2" presStyleIdx="23" presStyleCnt="29"/>
      <dgm:spPr/>
    </dgm:pt>
    <dgm:pt modelId="{48EF92DC-8192-492B-8793-76BB89DB0E7F}" type="pres">
      <dgm:prSet presAssocID="{D9229687-D506-44FD-A343-4AC4DC253934}" presName="childText" presStyleLbl="bgAcc1" presStyleIdx="23" presStyleCnt="29" custScaleX="370507">
        <dgm:presLayoutVars>
          <dgm:bulletEnabled val="1"/>
        </dgm:presLayoutVars>
      </dgm:prSet>
      <dgm:spPr/>
    </dgm:pt>
    <dgm:pt modelId="{A0319735-C921-41AD-ADA5-4939E42F6DB8}" type="pres">
      <dgm:prSet presAssocID="{876F1884-6A01-4E25-9934-299A25CD6AB0}" presName="Name13" presStyleLbl="parChTrans1D2" presStyleIdx="24" presStyleCnt="29"/>
      <dgm:spPr/>
    </dgm:pt>
    <dgm:pt modelId="{9F479E9E-8636-4063-B33F-8B9F12F83D60}" type="pres">
      <dgm:prSet presAssocID="{712E29CE-557E-43B3-8EF1-504D87E903B0}" presName="childText" presStyleLbl="bgAcc1" presStyleIdx="24" presStyleCnt="29" custScaleX="370507">
        <dgm:presLayoutVars>
          <dgm:bulletEnabled val="1"/>
        </dgm:presLayoutVars>
      </dgm:prSet>
      <dgm:spPr/>
    </dgm:pt>
    <dgm:pt modelId="{AA15712C-8CB4-4178-A5F5-EDFD18A3762C}" type="pres">
      <dgm:prSet presAssocID="{ACDFEADE-6D1A-4138-B744-A4E2E56E2EAB}" presName="root" presStyleCnt="0"/>
      <dgm:spPr/>
    </dgm:pt>
    <dgm:pt modelId="{FB1E28DD-500B-4F74-AA54-CF7EE2A61E6E}" type="pres">
      <dgm:prSet presAssocID="{ACDFEADE-6D1A-4138-B744-A4E2E56E2EAB}" presName="rootComposite" presStyleCnt="0"/>
      <dgm:spPr/>
    </dgm:pt>
    <dgm:pt modelId="{7488706A-65B4-48DD-90E7-98EFA1870A55}" type="pres">
      <dgm:prSet presAssocID="{ACDFEADE-6D1A-4138-B744-A4E2E56E2EAB}" presName="rootText" presStyleLbl="node1" presStyleIdx="5" presStyleCnt="6" custScaleX="370507" custScaleY="359383"/>
      <dgm:spPr/>
    </dgm:pt>
    <dgm:pt modelId="{988D0ED8-21BC-46A1-A984-BFE69A5A8058}" type="pres">
      <dgm:prSet presAssocID="{ACDFEADE-6D1A-4138-B744-A4E2E56E2EAB}" presName="rootConnector" presStyleLbl="node1" presStyleIdx="5" presStyleCnt="6"/>
      <dgm:spPr/>
    </dgm:pt>
    <dgm:pt modelId="{6D5C027D-C4DB-4641-8F9C-57C55C1B77FA}" type="pres">
      <dgm:prSet presAssocID="{ACDFEADE-6D1A-4138-B744-A4E2E56E2EAB}" presName="childShape" presStyleCnt="0"/>
      <dgm:spPr/>
    </dgm:pt>
    <dgm:pt modelId="{D17C43F1-471A-427D-8F4B-742550EEE2E3}" type="pres">
      <dgm:prSet presAssocID="{1079137D-A3D7-4A82-8949-621BDBD63CE0}" presName="Name13" presStyleLbl="parChTrans1D2" presStyleIdx="25" presStyleCnt="29"/>
      <dgm:spPr/>
    </dgm:pt>
    <dgm:pt modelId="{E0ADBD92-7F89-4F71-9283-9CCCD83CA377}" type="pres">
      <dgm:prSet presAssocID="{77BC1144-F44E-430E-8C3C-BFD2AAFEFDB2}" presName="childText" presStyleLbl="bgAcc1" presStyleIdx="25" presStyleCnt="29" custScaleX="370507" custScaleY="155393">
        <dgm:presLayoutVars>
          <dgm:bulletEnabled val="1"/>
        </dgm:presLayoutVars>
      </dgm:prSet>
      <dgm:spPr/>
    </dgm:pt>
    <dgm:pt modelId="{09473C5B-1F64-4164-939E-27501D0DB574}" type="pres">
      <dgm:prSet presAssocID="{BFC5D13A-75F2-43EC-9702-D46017C5564F}" presName="Name13" presStyleLbl="parChTrans1D2" presStyleIdx="26" presStyleCnt="29"/>
      <dgm:spPr/>
    </dgm:pt>
    <dgm:pt modelId="{E0DF5187-7B29-461F-9039-32FDF02D793B}" type="pres">
      <dgm:prSet presAssocID="{FA40E3E1-71A9-4AB9-BB86-C5E8ABBBCAE8}" presName="childText" presStyleLbl="bgAcc1" presStyleIdx="26" presStyleCnt="29" custScaleX="370507" custScaleY="167657">
        <dgm:presLayoutVars>
          <dgm:bulletEnabled val="1"/>
        </dgm:presLayoutVars>
      </dgm:prSet>
      <dgm:spPr/>
    </dgm:pt>
    <dgm:pt modelId="{F9854002-9FBF-4584-996A-D909BA407017}" type="pres">
      <dgm:prSet presAssocID="{42DF99D1-D696-4D2B-8517-FDE1AA15908E}" presName="Name13" presStyleLbl="parChTrans1D2" presStyleIdx="27" presStyleCnt="29"/>
      <dgm:spPr/>
    </dgm:pt>
    <dgm:pt modelId="{DDC553DF-75B6-42EC-9C7D-9C9216624123}" type="pres">
      <dgm:prSet presAssocID="{57B8C396-ABE9-4A4D-8C78-50463B7B3A06}" presName="childText" presStyleLbl="bgAcc1" presStyleIdx="27" presStyleCnt="29" custScaleX="370507" custScaleY="192699">
        <dgm:presLayoutVars>
          <dgm:bulletEnabled val="1"/>
        </dgm:presLayoutVars>
      </dgm:prSet>
      <dgm:spPr/>
    </dgm:pt>
    <dgm:pt modelId="{E2A6C1FA-C9CD-4FF2-9C03-A2BA0143DCBA}" type="pres">
      <dgm:prSet presAssocID="{CF88BF41-B711-405A-8F55-24D261B910B1}" presName="Name13" presStyleLbl="parChTrans1D2" presStyleIdx="28" presStyleCnt="29"/>
      <dgm:spPr/>
    </dgm:pt>
    <dgm:pt modelId="{F8EFE4DD-A49D-4BAC-88D9-6996FF59EDEB}" type="pres">
      <dgm:prSet presAssocID="{022A67C4-90A0-41C5-8316-7E1E0BDFCE63}" presName="childText" presStyleLbl="bgAcc1" presStyleIdx="28" presStyleCnt="29" custScaleX="370507">
        <dgm:presLayoutVars>
          <dgm:bulletEnabled val="1"/>
        </dgm:presLayoutVars>
      </dgm:prSet>
      <dgm:spPr/>
    </dgm:pt>
  </dgm:ptLst>
  <dgm:cxnLst>
    <dgm:cxn modelId="{586C0D00-5488-4F68-97EE-00DA4A31A2AC}" srcId="{55FD0485-0EB5-492B-BE55-05C61A271E08}" destId="{79783695-D588-474B-9B97-9539C88E31C8}" srcOrd="2" destOrd="0" parTransId="{5E7FE6F2-CD89-42FF-8056-F6E3E114104B}" sibTransId="{E8A9C76D-3291-4832-97DD-37591C29DE00}"/>
    <dgm:cxn modelId="{1E571F03-03B1-473E-B0B8-3217B5DF249E}" srcId="{21A277C3-DD85-431A-849B-EABD03970D3B}" destId="{9C3ABAF3-DD70-4E01-9417-88E55DC9B694}" srcOrd="2" destOrd="0" parTransId="{EE310EFF-E533-4459-817D-7E8B57006619}" sibTransId="{0A1A4053-A6C1-4682-807E-CCB9BC172315}"/>
    <dgm:cxn modelId="{64705B04-201F-4419-BA86-F3E6CC067BDB}" type="presOf" srcId="{42DF99D1-D696-4D2B-8517-FDE1AA15908E}" destId="{F9854002-9FBF-4584-996A-D909BA407017}" srcOrd="0" destOrd="0" presId="urn:microsoft.com/office/officeart/2005/8/layout/hierarchy3"/>
    <dgm:cxn modelId="{9BDAD104-C641-4864-8015-D84F1F1DE2DD}" srcId="{ACDFEADE-6D1A-4138-B744-A4E2E56E2EAB}" destId="{57B8C396-ABE9-4A4D-8C78-50463B7B3A06}" srcOrd="2" destOrd="0" parTransId="{42DF99D1-D696-4D2B-8517-FDE1AA15908E}" sibTransId="{59FFBF4A-2F52-402F-BABE-6875DFF65944}"/>
    <dgm:cxn modelId="{0EC8F706-2FA4-42F5-97BD-4E7DA5C85D69}" srcId="{E236609F-01CD-45AF-801D-2B39FFE62331}" destId="{827831A4-9F5D-4224-9438-0001C3772ACB}" srcOrd="2" destOrd="0" parTransId="{6686225E-210C-4843-85D8-4B9026F7A30A}" sibTransId="{68F73295-ECDB-47F7-ACCD-8D2890909B8E}"/>
    <dgm:cxn modelId="{A2D92807-B3B2-4557-BB9E-78DCAAECE07E}" srcId="{CAB1D696-A689-4FF1-9316-754A251B1673}" destId="{33C6FB62-8C13-45D5-93DC-E99F26F85471}" srcOrd="0" destOrd="0" parTransId="{33B1BD10-7A85-4E06-A5A5-6D785540E085}" sibTransId="{E41965B0-807D-460E-8EF7-CF00C64CE451}"/>
    <dgm:cxn modelId="{1ADD940C-B242-4E65-A871-F9D71BB4533E}" type="presOf" srcId="{33C6FB62-8C13-45D5-93DC-E99F26F85471}" destId="{8C8BA380-1592-4127-8002-5D2AEC638EFB}" srcOrd="0" destOrd="0" presId="urn:microsoft.com/office/officeart/2005/8/layout/hierarchy3"/>
    <dgm:cxn modelId="{C922BF0F-CAA9-4E9D-B131-578C4E1EE33E}" srcId="{324DBBAC-B029-41D9-AB8F-E2DDD68B4320}" destId="{DCCCB775-B76A-429D-BFAE-1D50935E546C}" srcOrd="4" destOrd="0" parTransId="{78F1EF67-9AEF-4522-9D49-19188FB42015}" sibTransId="{11168B27-F29D-4120-8E7F-59D36E2DA126}"/>
    <dgm:cxn modelId="{0AB73A11-7C6A-45B5-BA78-16571E2174B2}" srcId="{CAB1D696-A689-4FF1-9316-754A251B1673}" destId="{D9229687-D506-44FD-A343-4AC4DC253934}" srcOrd="3" destOrd="0" parTransId="{7ED70173-E39A-4982-A578-F00A1A0C17B1}" sibTransId="{C3B42711-3592-4DFE-A874-502A2D7E3163}"/>
    <dgm:cxn modelId="{F0AD4C11-D7EC-4B95-93D3-4B979BBE838E}" type="presOf" srcId="{37E4BFF2-AEBC-4F62-A03D-C7A55B3BE5E7}" destId="{AC55988B-BD18-4259-923A-54CEEBDCC867}" srcOrd="0" destOrd="0" presId="urn:microsoft.com/office/officeart/2005/8/layout/hierarchy3"/>
    <dgm:cxn modelId="{2ACC3D12-9287-4692-99C3-0C6D6D4C0E58}" type="presOf" srcId="{6686225E-210C-4843-85D8-4B9026F7A30A}" destId="{C4C5493F-84F4-4C0F-A7BD-C1C43DDFEC5E}" srcOrd="0" destOrd="0" presId="urn:microsoft.com/office/officeart/2005/8/layout/hierarchy3"/>
    <dgm:cxn modelId="{BF5D2A17-DAE2-45DE-B585-80A1F6C15E40}" type="presOf" srcId="{C854C12A-C6E5-42D6-8928-2377EDFF398D}" destId="{81ECEB30-2DB4-4B7D-A8FC-7031F180B2C5}" srcOrd="0" destOrd="0" presId="urn:microsoft.com/office/officeart/2005/8/layout/hierarchy3"/>
    <dgm:cxn modelId="{A0E82F1B-0497-49E9-9F55-5E4B71DBB2D1}" type="presOf" srcId="{7ED70173-E39A-4982-A578-F00A1A0C17B1}" destId="{9DB6F199-6838-4D76-A9EA-540A4CDA7FB4}" srcOrd="0" destOrd="0" presId="urn:microsoft.com/office/officeart/2005/8/layout/hierarchy3"/>
    <dgm:cxn modelId="{850F5A1B-9AF3-430D-8391-58793B45A490}" type="presOf" srcId="{92B4F250-F8C8-420A-9DDF-32E75B4D5702}" destId="{EFBBA870-8553-4434-894B-898E77201D2B}" srcOrd="0" destOrd="0" presId="urn:microsoft.com/office/officeart/2005/8/layout/hierarchy3"/>
    <dgm:cxn modelId="{75D7751D-D19C-4640-8039-9CE77EBAA94A}" srcId="{9C3ABAF3-DD70-4E01-9417-88E55DC9B694}" destId="{1FE4F6D3-59F0-487F-9CA7-FEB750EC4106}" srcOrd="0" destOrd="0" parTransId="{F7EC8EB8-DB80-41FF-8395-53FF8FD12D05}" sibTransId="{C4684EC5-3923-4AF1-9C65-B04C7483F407}"/>
    <dgm:cxn modelId="{002CF81D-0B5F-4E00-A66C-2A081AFA36C2}" type="presOf" srcId="{88AC4927-1677-436D-8057-B962D73CA8E2}" destId="{6ABC8E92-ED5C-42B3-8554-01F1CCA637CE}" srcOrd="0" destOrd="0" presId="urn:microsoft.com/office/officeart/2005/8/layout/hierarchy3"/>
    <dgm:cxn modelId="{23B59B1F-9FB9-44FC-AFF8-11556DD344C9}" type="presOf" srcId="{66F39E00-4161-495C-A8B4-735B23AFDDC0}" destId="{01C8F3B1-915A-48FE-BBA7-30FA29E69F74}" srcOrd="0" destOrd="0" presId="urn:microsoft.com/office/officeart/2005/8/layout/hierarchy3"/>
    <dgm:cxn modelId="{C07BEC23-657D-44E5-B9CF-DF00F12D79F9}" type="presOf" srcId="{8E530738-A574-421A-9ED7-086073699CB0}" destId="{E6ACBA29-7C0F-4370-9A0F-56082D63CC4B}" srcOrd="0" destOrd="0" presId="urn:microsoft.com/office/officeart/2005/8/layout/hierarchy3"/>
    <dgm:cxn modelId="{04C78626-7406-4F96-9430-613A3CEF9693}" type="presOf" srcId="{B3385CAF-68AE-4958-A025-A129735DCDD5}" destId="{DB76F8A9-2E80-421E-91FA-10CF4AC14A38}" srcOrd="0" destOrd="0" presId="urn:microsoft.com/office/officeart/2005/8/layout/hierarchy3"/>
    <dgm:cxn modelId="{BF2A532B-51DE-48B5-B4AA-175602B8D048}" type="presOf" srcId="{324DBBAC-B029-41D9-AB8F-E2DDD68B4320}" destId="{29776FFE-F8D1-4EA6-8940-71FBC311E6F1}" srcOrd="1" destOrd="0" presId="urn:microsoft.com/office/officeart/2005/8/layout/hierarchy3"/>
    <dgm:cxn modelId="{0BEE4F2D-B093-4F3C-9F24-F244DC5D7163}" srcId="{324DBBAC-B029-41D9-AB8F-E2DDD68B4320}" destId="{189B7C33-A07D-4272-BFE7-74146C71D3F6}" srcOrd="3" destOrd="0" parTransId="{E5A12074-09E7-47C9-9BDD-4ADC35CDFFC6}" sibTransId="{ABD05EA7-F32F-4233-B6D1-FB79FAB218E2}"/>
    <dgm:cxn modelId="{3A14912D-B9DE-41AB-A8B5-1593DA8A64A6}" type="presOf" srcId="{E236609F-01CD-45AF-801D-2B39FFE62331}" destId="{1A84FEB3-BCDB-40DD-8FF9-3CAFB8B7075C}" srcOrd="1" destOrd="0" presId="urn:microsoft.com/office/officeart/2005/8/layout/hierarchy3"/>
    <dgm:cxn modelId="{CC82892F-4E28-4F63-9830-6DAA7E22BD31}" type="presOf" srcId="{3EF0800B-0CD4-40F3-9861-448168C76B51}" destId="{19CF6C61-EFCD-4EDA-B127-E91AC24C7BD6}" srcOrd="0" destOrd="0" presId="urn:microsoft.com/office/officeart/2005/8/layout/hierarchy3"/>
    <dgm:cxn modelId="{C449ED2F-E5A2-40E7-986D-83D283396206}" srcId="{ACDFEADE-6D1A-4138-B744-A4E2E56E2EAB}" destId="{022A67C4-90A0-41C5-8316-7E1E0BDFCE63}" srcOrd="3" destOrd="0" parTransId="{CF88BF41-B711-405A-8F55-24D261B910B1}" sibTransId="{C8118F15-CBA6-47C8-B4E8-6844586B757D}"/>
    <dgm:cxn modelId="{479AE630-7073-4FDF-B620-AFEA7816F4F3}" type="presOf" srcId="{69B5847C-0860-4BC0-AF78-2308B8BBC868}" destId="{E3BD5186-E5ED-49C5-814F-48714074DDCA}" srcOrd="0" destOrd="0" presId="urn:microsoft.com/office/officeart/2005/8/layout/hierarchy3"/>
    <dgm:cxn modelId="{08923333-4C3E-4645-A1F9-6A92187BCB6C}" type="presOf" srcId="{78F1EF67-9AEF-4522-9D49-19188FB42015}" destId="{7D380BC9-934D-45AF-8D4E-909D7AE3F767}" srcOrd="0" destOrd="0" presId="urn:microsoft.com/office/officeart/2005/8/layout/hierarchy3"/>
    <dgm:cxn modelId="{4C62B733-E679-4058-8E0A-1ABB20E7D79F}" type="presOf" srcId="{189B7C33-A07D-4272-BFE7-74146C71D3F6}" destId="{BE3C1A5D-A774-4772-9053-AD1E54828B24}" srcOrd="0" destOrd="0" presId="urn:microsoft.com/office/officeart/2005/8/layout/hierarchy3"/>
    <dgm:cxn modelId="{D3F43D39-F83B-4889-967C-5000CE8A5E02}" type="presOf" srcId="{A4DAC620-A63E-45E8-AD07-F8BE7C125204}" destId="{A9674A27-68EF-4CA6-A256-AC9A192659E0}" srcOrd="0" destOrd="0" presId="urn:microsoft.com/office/officeart/2005/8/layout/hierarchy3"/>
    <dgm:cxn modelId="{62C3233A-DA43-490A-9D7E-A5F5FFD592AB}" type="presOf" srcId="{55FD0485-0EB5-492B-BE55-05C61A271E08}" destId="{DD9F27C4-41FE-4DF4-955C-E762DBAB11C9}" srcOrd="0" destOrd="0" presId="urn:microsoft.com/office/officeart/2005/8/layout/hierarchy3"/>
    <dgm:cxn modelId="{C98D8F3A-CF4E-4AB0-ABE3-F8F50642CFD5}" type="presOf" srcId="{21A277C3-DD85-431A-849B-EABD03970D3B}" destId="{81E7267D-8FE0-4F8A-85DA-C7604FEB842E}" srcOrd="0" destOrd="0" presId="urn:microsoft.com/office/officeart/2005/8/layout/hierarchy3"/>
    <dgm:cxn modelId="{28A1953A-54FE-4865-9E45-E02421AF2442}" type="presOf" srcId="{BA115DC9-B3FD-4F71-9441-63ABA0EA908B}" destId="{3902F87C-4FE6-4DF3-B8C5-BF464B14133B}" srcOrd="0" destOrd="0" presId="urn:microsoft.com/office/officeart/2005/8/layout/hierarchy3"/>
    <dgm:cxn modelId="{19332640-FF75-41AB-9DBC-EE3F8F9B1EDF}" srcId="{21A277C3-DD85-431A-849B-EABD03970D3B}" destId="{CAB1D696-A689-4FF1-9316-754A251B1673}" srcOrd="4" destOrd="0" parTransId="{95C13085-7F3B-4220-804A-04A3CB07D38F}" sibTransId="{08A352EB-7D81-487B-81A9-6A48E1BA37AF}"/>
    <dgm:cxn modelId="{37F42B5E-C710-484E-8870-0EF50DB1BCD5}" srcId="{CAB1D696-A689-4FF1-9316-754A251B1673}" destId="{712E29CE-557E-43B3-8EF1-504D87E903B0}" srcOrd="4" destOrd="0" parTransId="{876F1884-6A01-4E25-9934-299A25CD6AB0}" sibTransId="{CC03B1E0-6D2C-46D7-B9E5-00E604C8DF86}"/>
    <dgm:cxn modelId="{9E04DC5E-33E2-408C-8A6A-4BB3C96677A8}" type="presOf" srcId="{1BAC4E38-90BE-4607-90DF-141C9DD9389E}" destId="{F689989B-BA3A-4D03-A731-3FC1C7A14961}" srcOrd="0" destOrd="0" presId="urn:microsoft.com/office/officeart/2005/8/layout/hierarchy3"/>
    <dgm:cxn modelId="{C119EB5F-BC30-45F3-871F-68CB2325991C}" type="presOf" srcId="{387C30AF-3921-4085-B9D4-688AF4D34981}" destId="{8F4977F4-4149-47C0-8CC8-4A808E92C409}" srcOrd="0" destOrd="0" presId="urn:microsoft.com/office/officeart/2005/8/layout/hierarchy3"/>
    <dgm:cxn modelId="{99415661-E70F-4F56-A44D-8F2368A58468}" srcId="{21A277C3-DD85-431A-849B-EABD03970D3B}" destId="{ACDFEADE-6D1A-4138-B744-A4E2E56E2EAB}" srcOrd="5" destOrd="0" parTransId="{3E749752-51E7-46E2-B306-987510758F93}" sibTransId="{85A14F18-F658-4C2B-8B6A-37209BEC3C1A}"/>
    <dgm:cxn modelId="{B308AE44-599E-4A3F-9FE4-19562C90FE6F}" type="presOf" srcId="{55FD0485-0EB5-492B-BE55-05C61A271E08}" destId="{FD9EB68E-5947-43CB-A250-40AE844DBDDB}" srcOrd="1" destOrd="0" presId="urn:microsoft.com/office/officeart/2005/8/layout/hierarchy3"/>
    <dgm:cxn modelId="{9D062265-4AB2-4540-B901-031A19D33CE9}" srcId="{CAB1D696-A689-4FF1-9316-754A251B1673}" destId="{B3385CAF-68AE-4958-A025-A129735DCDD5}" srcOrd="1" destOrd="0" parTransId="{C854C12A-C6E5-42D6-8928-2377EDFF398D}" sibTransId="{52746702-D6C1-4F03-9DAA-41436213BE09}"/>
    <dgm:cxn modelId="{ED2EE145-478B-42F5-A26E-CDAFC3700EF1}" type="presOf" srcId="{8D00BB9D-117D-4CB8-8F38-42BBE18900A9}" destId="{CED72114-5196-4394-812E-8A1A1DCA9571}" srcOrd="0" destOrd="0" presId="urn:microsoft.com/office/officeart/2005/8/layout/hierarchy3"/>
    <dgm:cxn modelId="{A69D3D46-4C1A-47ED-9F21-E0C14DE2DE1C}" srcId="{21A277C3-DD85-431A-849B-EABD03970D3B}" destId="{55FD0485-0EB5-492B-BE55-05C61A271E08}" srcOrd="1" destOrd="0" parTransId="{1930D554-4307-4351-B71B-6CD2D1A9F27D}" sibTransId="{0C119E0F-32E5-4D30-8FE4-C802DD744175}"/>
    <dgm:cxn modelId="{7EAEC946-BD74-4174-A9B3-1B7FAEEA2480}" type="presOf" srcId="{5E7FE6F2-CD89-42FF-8056-F6E3E114104B}" destId="{315C220B-92BD-4380-A023-9E45A97C8EB7}" srcOrd="0" destOrd="0" presId="urn:microsoft.com/office/officeart/2005/8/layout/hierarchy3"/>
    <dgm:cxn modelId="{DC14E767-A6EC-4B08-B5C5-F259EB1600CB}" srcId="{9C3ABAF3-DD70-4E01-9417-88E55DC9B694}" destId="{3EF0800B-0CD4-40F3-9861-448168C76B51}" srcOrd="4" destOrd="0" parTransId="{6EBB002C-46CA-4B7D-826E-8D0F782CA1C5}" sibTransId="{BFB15CD3-7825-455A-B4EF-F76F5993D3BE}"/>
    <dgm:cxn modelId="{B78D7848-3CD7-4DE8-B929-66158D13330A}" type="presOf" srcId="{B561EB1A-5E3C-4BB2-A06D-97FB40CF8DA0}" destId="{DE1A8991-9776-4BD0-8D65-F356B72EED5D}" srcOrd="0" destOrd="0" presId="urn:microsoft.com/office/officeart/2005/8/layout/hierarchy3"/>
    <dgm:cxn modelId="{74B0FF4C-1B23-433F-BFA3-B7DCE53C90A9}" srcId="{ACDFEADE-6D1A-4138-B744-A4E2E56E2EAB}" destId="{77BC1144-F44E-430E-8C3C-BFD2AAFEFDB2}" srcOrd="0" destOrd="0" parTransId="{1079137D-A3D7-4A82-8949-621BDBD63CE0}" sibTransId="{D85C1E19-2952-4428-A563-F8A9F7CBFEC5}"/>
    <dgm:cxn modelId="{159FAC4E-11B3-4AAF-8AB3-35BC8322E171}" type="presOf" srcId="{79783695-D588-474B-9B97-9539C88E31C8}" destId="{C3DAB532-76FC-47DF-9E23-B442443E10DC}" srcOrd="0" destOrd="0" presId="urn:microsoft.com/office/officeart/2005/8/layout/hierarchy3"/>
    <dgm:cxn modelId="{CBD42171-ED14-474E-A756-3159887A7CA8}" type="presOf" srcId="{022A67C4-90A0-41C5-8316-7E1E0BDFCE63}" destId="{F8EFE4DD-A49D-4BAC-88D9-6996FF59EDEB}" srcOrd="0" destOrd="0" presId="urn:microsoft.com/office/officeart/2005/8/layout/hierarchy3"/>
    <dgm:cxn modelId="{0DD69E51-7A33-4CF8-82CC-6EDB15A62EE9}" srcId="{324DBBAC-B029-41D9-AB8F-E2DDD68B4320}" destId="{210E48B7-64B8-41F7-A858-F77BD73239E8}" srcOrd="0" destOrd="0" parTransId="{C4DABCE0-96D0-4F62-8C1F-EE7102092C05}" sibTransId="{56BC4690-C7A7-4002-837E-6463E2E63427}"/>
    <dgm:cxn modelId="{B0943B52-CCD9-47EF-9141-CC88AE54DF1F}" type="presOf" srcId="{FA40E3E1-71A9-4AB9-BB86-C5E8ABBBCAE8}" destId="{E0DF5187-7B29-461F-9039-32FDF02D793B}" srcOrd="0" destOrd="0" presId="urn:microsoft.com/office/officeart/2005/8/layout/hierarchy3"/>
    <dgm:cxn modelId="{D319C353-3ADF-40C4-9997-1DC3A857771F}" srcId="{E236609F-01CD-45AF-801D-2B39FFE62331}" destId="{A4DAC620-A63E-45E8-AD07-F8BE7C125204}" srcOrd="1" destOrd="0" parTransId="{2635E2F6-EEA2-4886-89E9-023F3642A18B}" sibTransId="{A3B578D3-C898-496C-809C-FCBC9F0E356E}"/>
    <dgm:cxn modelId="{9011C773-43C4-44E7-BA1F-3FC32A3FCB3D}" srcId="{ACDFEADE-6D1A-4138-B744-A4E2E56E2EAB}" destId="{FA40E3E1-71A9-4AB9-BB86-C5E8ABBBCAE8}" srcOrd="1" destOrd="0" parTransId="{BFC5D13A-75F2-43EC-9702-D46017C5564F}" sibTransId="{25537B56-1066-4FD9-83EB-BF24CD7E6072}"/>
    <dgm:cxn modelId="{7418AA54-AD26-4307-A5BD-3120760777D4}" type="presOf" srcId="{33B1BD10-7A85-4E06-A5A5-6D785540E085}" destId="{C0A8B90B-2100-4F2F-85DA-4916E562EBF7}" srcOrd="0" destOrd="0" presId="urn:microsoft.com/office/officeart/2005/8/layout/hierarchy3"/>
    <dgm:cxn modelId="{E5B0F654-371F-4DCF-A006-98E63AC8673F}" type="presOf" srcId="{E451A1FB-CF11-4E54-BB17-43D9451F5E6D}" destId="{DA0BC675-2123-4117-A07C-CC27EC657C1B}" srcOrd="0" destOrd="0" presId="urn:microsoft.com/office/officeart/2005/8/layout/hierarchy3"/>
    <dgm:cxn modelId="{1A22EC75-F742-4712-8D58-45294E686F56}" type="presOf" srcId="{06143801-E17D-4E10-8DC6-D03ACAD117F8}" destId="{B5F6702E-7F4E-48B6-83BD-9C4409B58AB2}" srcOrd="0" destOrd="0" presId="urn:microsoft.com/office/officeart/2005/8/layout/hierarchy3"/>
    <dgm:cxn modelId="{67B45056-CB40-4310-B6A6-B0FA25327EF3}" type="presOf" srcId="{7BDEE5FD-85CC-46C9-8CF1-3D632BC65B7A}" destId="{DF71562D-CFED-4AAF-9D1E-B558AF4715CB}" srcOrd="0" destOrd="0" presId="urn:microsoft.com/office/officeart/2005/8/layout/hierarchy3"/>
    <dgm:cxn modelId="{C4D84577-DDEF-4A40-B06C-01495E8D9AC3}" type="presOf" srcId="{E5A12074-09E7-47C9-9BDD-4ADC35CDFFC6}" destId="{7ED37902-CBD1-42CA-A702-5E891D44C82A}" srcOrd="0" destOrd="0" presId="urn:microsoft.com/office/officeart/2005/8/layout/hierarchy3"/>
    <dgm:cxn modelId="{E39EBB7B-5226-4030-AC58-00DB18AD1B08}" type="presOf" srcId="{ACDFEADE-6D1A-4138-B744-A4E2E56E2EAB}" destId="{7488706A-65B4-48DD-90E7-98EFA1870A55}" srcOrd="0" destOrd="0" presId="urn:microsoft.com/office/officeart/2005/8/layout/hierarchy3"/>
    <dgm:cxn modelId="{010CFF7C-9767-429F-B4AD-FE9B3BEB0EA0}" type="presOf" srcId="{E236609F-01CD-45AF-801D-2B39FFE62331}" destId="{341168CF-1D6B-4296-997C-E18734ADBA25}" srcOrd="0" destOrd="0" presId="urn:microsoft.com/office/officeart/2005/8/layout/hierarchy3"/>
    <dgm:cxn modelId="{D6F25387-03C9-4180-8422-5E7C21241A54}" type="presOf" srcId="{CAB1D696-A689-4FF1-9316-754A251B1673}" destId="{972CE18B-D7AF-4A0D-BA94-64CDA3170B4C}" srcOrd="1" destOrd="0" presId="urn:microsoft.com/office/officeart/2005/8/layout/hierarchy3"/>
    <dgm:cxn modelId="{D9F15D89-655F-42C0-85A5-97A73C0AE4ED}" srcId="{21A277C3-DD85-431A-849B-EABD03970D3B}" destId="{324DBBAC-B029-41D9-AB8F-E2DDD68B4320}" srcOrd="3" destOrd="0" parTransId="{D09CBE14-5A49-43F8-B928-0E1AF2215BD0}" sibTransId="{642EE80B-D159-41CA-997E-5EBAA2279FCF}"/>
    <dgm:cxn modelId="{B312E28A-8546-4BE4-855F-560DE27ECA73}" type="presOf" srcId="{712E29CE-557E-43B3-8EF1-504D87E903B0}" destId="{9F479E9E-8636-4063-B33F-8B9F12F83D60}" srcOrd="0" destOrd="0" presId="urn:microsoft.com/office/officeart/2005/8/layout/hierarchy3"/>
    <dgm:cxn modelId="{0908418B-2C1E-4E03-ACD1-80F218467712}" srcId="{9C3ABAF3-DD70-4E01-9417-88E55DC9B694}" destId="{1BAC4E38-90BE-4607-90DF-141C9DD9389E}" srcOrd="3" destOrd="0" parTransId="{37E4BFF2-AEBC-4F62-A03D-C7A55B3BE5E7}" sibTransId="{382CD2BD-3BCC-43C0-B3A8-265A41AC87F6}"/>
    <dgm:cxn modelId="{E189CC8B-5EC4-4FC6-8DEE-A0EDCCEADD26}" srcId="{E236609F-01CD-45AF-801D-2B39FFE62331}" destId="{E2F79DB7-59B0-4E61-9737-F37D99BEEA61}" srcOrd="3" destOrd="0" parTransId="{CB4F31CB-1DC2-4BC6-82C7-882859EFFE5A}" sibTransId="{120968C3-18F2-429F-A965-B05F4C10937F}"/>
    <dgm:cxn modelId="{5B50518D-D19F-4E44-A04B-26CBBDF427CD}" type="presOf" srcId="{ACDFEADE-6D1A-4138-B744-A4E2E56E2EAB}" destId="{988D0ED8-21BC-46A1-A984-BFE69A5A8058}" srcOrd="1" destOrd="0" presId="urn:microsoft.com/office/officeart/2005/8/layout/hierarchy3"/>
    <dgm:cxn modelId="{A5E62690-317D-402A-9D9C-42F2BF3691DF}" srcId="{9C3ABAF3-DD70-4E01-9417-88E55DC9B694}" destId="{7BDEE5FD-85CC-46C9-8CF1-3D632BC65B7A}" srcOrd="2" destOrd="0" parTransId="{88AC4927-1677-436D-8057-B962D73CA8E2}" sibTransId="{C1DCF32F-C459-4363-A17B-7AC8618DE7B8}"/>
    <dgm:cxn modelId="{EA26FF98-2E0F-44AA-8A66-BE42E240AC2D}" srcId="{55FD0485-0EB5-492B-BE55-05C61A271E08}" destId="{EEEA82A8-438C-43ED-9007-4438671784C7}" srcOrd="1" destOrd="0" parTransId="{06143801-E17D-4E10-8DC6-D03ACAD117F8}" sibTransId="{06D5430B-C37D-40E4-80E3-FA0B8FC8D8F6}"/>
    <dgm:cxn modelId="{C2E8199C-DE62-400B-B705-E0314A9DA4C1}" type="presOf" srcId="{C4DABCE0-96D0-4F62-8C1F-EE7102092C05}" destId="{D94960D3-9E24-4BD2-ADD3-D16521C8AAD1}" srcOrd="0" destOrd="0" presId="urn:microsoft.com/office/officeart/2005/8/layout/hierarchy3"/>
    <dgm:cxn modelId="{C9C8959F-2DDA-47B2-A1CE-33F78D38327C}" type="presOf" srcId="{9C3ABAF3-DD70-4E01-9417-88E55DC9B694}" destId="{5E43CC66-B816-4955-86DE-B7BF4F0CFFD0}" srcOrd="1" destOrd="0" presId="urn:microsoft.com/office/officeart/2005/8/layout/hierarchy3"/>
    <dgm:cxn modelId="{4E6596A2-6126-414E-9A4F-413438020013}" srcId="{CAB1D696-A689-4FF1-9316-754A251B1673}" destId="{1F201477-2271-4808-B24C-9790559187DB}" srcOrd="2" destOrd="0" parTransId="{B561EB1A-5E3C-4BB2-A06D-97FB40CF8DA0}" sibTransId="{106FE44C-6292-4E7E-AA9F-5178097C6E95}"/>
    <dgm:cxn modelId="{03C8D9A5-1E75-408D-97A7-EF89C998484E}" type="presOf" srcId="{6EBB002C-46CA-4B7D-826E-8D0F782CA1C5}" destId="{8E6868BA-869E-4D1E-8CCB-B103B5A5590A}" srcOrd="0" destOrd="0" presId="urn:microsoft.com/office/officeart/2005/8/layout/hierarchy3"/>
    <dgm:cxn modelId="{9ADCDBAE-37A4-47C9-A53A-B5B848E83AE5}" srcId="{55FD0485-0EB5-492B-BE55-05C61A271E08}" destId="{6CF9BFAF-700D-41E3-9A9E-ED1E3109104B}" srcOrd="3" destOrd="0" parTransId="{4EF0EE8E-DA06-42DD-826A-F3462E6E6719}" sibTransId="{ECEDD733-5DDE-4FA2-A877-F9049E650D79}"/>
    <dgm:cxn modelId="{4F1075AF-664D-4C94-A9A0-7F8ABFF79ED8}" type="presOf" srcId="{827831A4-9F5D-4224-9438-0001C3772ACB}" destId="{FA919E81-BA0D-499F-A282-0DDF1BF2BDFA}" srcOrd="0" destOrd="0" presId="urn:microsoft.com/office/officeart/2005/8/layout/hierarchy3"/>
    <dgm:cxn modelId="{C90CF8AF-0051-4122-A3A0-405D78D8D039}" srcId="{324DBBAC-B029-41D9-AB8F-E2DDD68B4320}" destId="{7799CED1-1E5D-4631-BB0F-1E91BADD56E0}" srcOrd="5" destOrd="0" parTransId="{8D00BB9D-117D-4CB8-8F38-42BBE18900A9}" sibTransId="{93F70533-A0FA-42A9-81AD-66116E4DDBAF}"/>
    <dgm:cxn modelId="{6DAA30B1-2B3B-4807-969F-67DAD32F1AA2}" type="presOf" srcId="{E2F79DB7-59B0-4E61-9737-F37D99BEEA61}" destId="{17B1E0A4-C90C-4A90-9F4C-D7495E2F36AC}" srcOrd="0" destOrd="0" presId="urn:microsoft.com/office/officeart/2005/8/layout/hierarchy3"/>
    <dgm:cxn modelId="{A125CEB4-0C9B-4FDD-9939-927710838430}" type="presOf" srcId="{CAB1D696-A689-4FF1-9316-754A251B1673}" destId="{27904438-17DF-43A2-95E3-97875E36FAA2}" srcOrd="0" destOrd="0" presId="urn:microsoft.com/office/officeart/2005/8/layout/hierarchy3"/>
    <dgm:cxn modelId="{22FA38BE-C871-488D-8C4E-860C7FCB043A}" type="presOf" srcId="{4EF0EE8E-DA06-42DD-826A-F3462E6E6719}" destId="{A82CADC7-F58D-438A-B5DF-0EE27E0B1F1F}" srcOrd="0" destOrd="0" presId="urn:microsoft.com/office/officeart/2005/8/layout/hierarchy3"/>
    <dgm:cxn modelId="{887FA0BE-99E4-44B7-9AF6-C71B88927C5A}" type="presOf" srcId="{2635E2F6-EEA2-4886-89E9-023F3642A18B}" destId="{8A072481-CFC1-4C86-B55B-46734F9A7E63}" srcOrd="0" destOrd="0" presId="urn:microsoft.com/office/officeart/2005/8/layout/hierarchy3"/>
    <dgm:cxn modelId="{B6306BC0-D324-4A15-8665-D0AC2FCC299B}" type="presOf" srcId="{D9E2392B-5AE1-4FAA-B1A4-F77FD27852B0}" destId="{CE7C40FA-EF16-4B9F-95AC-72451FB6FAFA}" srcOrd="0" destOrd="0" presId="urn:microsoft.com/office/officeart/2005/8/layout/hierarchy3"/>
    <dgm:cxn modelId="{1769DBC3-2B9E-4397-8CFF-CAEF276BB5EE}" type="presOf" srcId="{CF88BF41-B711-405A-8F55-24D261B910B1}" destId="{E2A6C1FA-C9CD-4FF2-9C03-A2BA0143DCBA}" srcOrd="0" destOrd="0" presId="urn:microsoft.com/office/officeart/2005/8/layout/hierarchy3"/>
    <dgm:cxn modelId="{653547C5-B50C-4538-A3AB-3F62FC2647A1}" srcId="{324DBBAC-B029-41D9-AB8F-E2DDD68B4320}" destId="{A195F102-C02B-4CB2-BA69-06C7FB40797B}" srcOrd="2" destOrd="0" parTransId="{E451A1FB-CF11-4E54-BB17-43D9451F5E6D}" sibTransId="{D09D9E35-57D3-4F04-A0AF-1A720A8D17BA}"/>
    <dgm:cxn modelId="{BB681AC6-BD59-4713-BD9C-D1F3A3FE0380}" type="presOf" srcId="{210E48B7-64B8-41F7-A858-F77BD73239E8}" destId="{D2C1E980-851F-409F-B8E3-D48FD0188345}" srcOrd="0" destOrd="0" presId="urn:microsoft.com/office/officeart/2005/8/layout/hierarchy3"/>
    <dgm:cxn modelId="{FE75F2C7-4220-4BE6-9765-7E451DF5B1C2}" type="presOf" srcId="{77BC1144-F44E-430E-8C3C-BFD2AAFEFDB2}" destId="{E0ADBD92-7F89-4F71-9283-9CCCD83CA377}" srcOrd="0" destOrd="0" presId="urn:microsoft.com/office/officeart/2005/8/layout/hierarchy3"/>
    <dgm:cxn modelId="{70E406C8-E617-4B95-A125-407F6980F267}" type="presOf" srcId="{CB4F31CB-1DC2-4BC6-82C7-882859EFFE5A}" destId="{5DD29D2E-A1BF-4EA0-AEA1-D24E4BF7D25C}" srcOrd="0" destOrd="0" presId="urn:microsoft.com/office/officeart/2005/8/layout/hierarchy3"/>
    <dgm:cxn modelId="{DE2ACBC8-9608-423B-91A0-3A34FEC9B6DD}" type="presOf" srcId="{E618E800-1B8A-4302-9A03-E6ED1F50C6AF}" destId="{9233F547-5FA5-4C7A-8269-9B2A54C96A70}" srcOrd="0" destOrd="0" presId="urn:microsoft.com/office/officeart/2005/8/layout/hierarchy3"/>
    <dgm:cxn modelId="{C5EE3CCB-EF09-45C0-8468-34A578226BD3}" srcId="{21A277C3-DD85-431A-849B-EABD03970D3B}" destId="{E236609F-01CD-45AF-801D-2B39FFE62331}" srcOrd="0" destOrd="0" parTransId="{E68002C0-CA3D-46B0-99DF-19764BFFE32D}" sibTransId="{A3D2CBD7-F178-4685-8088-0C3405948E5B}"/>
    <dgm:cxn modelId="{5D1639D3-F99C-4353-A807-23839B750210}" type="presOf" srcId="{A195F102-C02B-4CB2-BA69-06C7FB40797B}" destId="{A788E1C8-DB60-421E-AAA6-1FBDD63DE20F}" srcOrd="0" destOrd="0" presId="urn:microsoft.com/office/officeart/2005/8/layout/hierarchy3"/>
    <dgm:cxn modelId="{B1B100D7-58BB-4ED9-977A-00C11B266D63}" type="presOf" srcId="{EEEA82A8-438C-43ED-9007-4438671784C7}" destId="{925A3E0B-6CE8-47A8-9657-09FD7C386456}" srcOrd="0" destOrd="0" presId="urn:microsoft.com/office/officeart/2005/8/layout/hierarchy3"/>
    <dgm:cxn modelId="{F57888D9-7EAC-40C8-BAD7-770F070EC7C6}" srcId="{324DBBAC-B029-41D9-AB8F-E2DDD68B4320}" destId="{E618E800-1B8A-4302-9A03-E6ED1F50C6AF}" srcOrd="1" destOrd="0" parTransId="{387C30AF-3921-4085-B9D4-688AF4D34981}" sibTransId="{EC9ED14D-2FF7-4EFA-8EB8-07A55AB63350}"/>
    <dgm:cxn modelId="{FDE3ADD9-44E5-4F67-94F5-D55AA0459977}" type="presOf" srcId="{57B8C396-ABE9-4A4D-8C78-50463B7B3A06}" destId="{DDC553DF-75B6-42EC-9C7D-9C9216624123}" srcOrd="0" destOrd="0" presId="urn:microsoft.com/office/officeart/2005/8/layout/hierarchy3"/>
    <dgm:cxn modelId="{138767DA-E52A-4804-B3A2-38E7E4BEBFB0}" type="presOf" srcId="{1FE4F6D3-59F0-487F-9CA7-FEB750EC4106}" destId="{7F2C1ED8-04B6-4C39-B54C-0B6E8C197F88}" srcOrd="0" destOrd="0" presId="urn:microsoft.com/office/officeart/2005/8/layout/hierarchy3"/>
    <dgm:cxn modelId="{06C2D0DB-7CF6-484C-8FAD-50B4ABF9B808}" type="presOf" srcId="{F7EC8EB8-DB80-41FF-8395-53FF8FD12D05}" destId="{6F2625F5-23D3-4CA0-830A-86B233368FB9}" srcOrd="0" destOrd="0" presId="urn:microsoft.com/office/officeart/2005/8/layout/hierarchy3"/>
    <dgm:cxn modelId="{081FDCDF-59DE-4A83-A327-537981B964F9}" type="presOf" srcId="{6CF9BFAF-700D-41E3-9A9E-ED1E3109104B}" destId="{30FFFCE7-71CE-4ADA-9458-D3BFFB24E1AB}" srcOrd="0" destOrd="0" presId="urn:microsoft.com/office/officeart/2005/8/layout/hierarchy3"/>
    <dgm:cxn modelId="{2F3C9DE1-03FC-4A1D-93AE-5A136B090F80}" srcId="{9C3ABAF3-DD70-4E01-9417-88E55DC9B694}" destId="{92B4F250-F8C8-420A-9DDF-32E75B4D5702}" srcOrd="1" destOrd="0" parTransId="{69B5847C-0860-4BC0-AF78-2308B8BBC868}" sibTransId="{56F43C56-5B29-49DB-BDE9-33118D51A999}"/>
    <dgm:cxn modelId="{300C0CE2-659D-4FF1-9585-015FD968C0C7}" type="presOf" srcId="{8B5DBAA6-2241-477F-BDFC-B5E110FC229E}" destId="{D100B325-75D0-4F1D-9918-36355F2DC023}" srcOrd="0" destOrd="0" presId="urn:microsoft.com/office/officeart/2005/8/layout/hierarchy3"/>
    <dgm:cxn modelId="{1B1ACEE2-3E64-423E-84C5-C56101548A21}" type="presOf" srcId="{876F1884-6A01-4E25-9934-299A25CD6AB0}" destId="{A0319735-C921-41AD-ADA5-4939E42F6DB8}" srcOrd="0" destOrd="0" presId="urn:microsoft.com/office/officeart/2005/8/layout/hierarchy3"/>
    <dgm:cxn modelId="{E3D5D4E2-A2CA-4D27-8002-4BC6AFCF7D68}" type="presOf" srcId="{7799CED1-1E5D-4631-BB0F-1E91BADD56E0}" destId="{B4E62D88-8BF5-4CF2-BCBC-CBE6F78542BC}" srcOrd="0" destOrd="0" presId="urn:microsoft.com/office/officeart/2005/8/layout/hierarchy3"/>
    <dgm:cxn modelId="{99CA35E5-113E-4495-886F-6279C48CB64E}" type="presOf" srcId="{CBEAB3A8-7816-4DFF-B6AB-0AA61E454DEB}" destId="{DB940188-028E-4587-849C-B78998ED91D4}" srcOrd="0" destOrd="0" presId="urn:microsoft.com/office/officeart/2005/8/layout/hierarchy3"/>
    <dgm:cxn modelId="{57898AE5-77ED-4FDE-A7BA-FCAE52566B72}" type="presOf" srcId="{324DBBAC-B029-41D9-AB8F-E2DDD68B4320}" destId="{80828124-A155-4642-B898-3EAC6CD43499}" srcOrd="0" destOrd="0" presId="urn:microsoft.com/office/officeart/2005/8/layout/hierarchy3"/>
    <dgm:cxn modelId="{0150F3EA-6ACE-412F-838E-4C6E2EFEB71A}" srcId="{9C3ABAF3-DD70-4E01-9417-88E55DC9B694}" destId="{BA115DC9-B3FD-4F71-9441-63ABA0EA908B}" srcOrd="5" destOrd="0" parTransId="{8B5DBAA6-2241-477F-BDFC-B5E110FC229E}" sibTransId="{E71D8D9B-CF5A-4F56-AF70-DE48690D90AC}"/>
    <dgm:cxn modelId="{45D960EE-6498-4F72-8FDB-4C0A43DCEC4C}" type="presOf" srcId="{D9229687-D506-44FD-A343-4AC4DC253934}" destId="{48EF92DC-8192-492B-8793-76BB89DB0E7F}" srcOrd="0" destOrd="0" presId="urn:microsoft.com/office/officeart/2005/8/layout/hierarchy3"/>
    <dgm:cxn modelId="{03906EF5-C920-4A84-891E-0719E1B88B84}" type="presOf" srcId="{9C3ABAF3-DD70-4E01-9417-88E55DC9B694}" destId="{E48EDC34-1CBF-41B9-9B22-38E87F0E6F0B}" srcOrd="0" destOrd="0" presId="urn:microsoft.com/office/officeart/2005/8/layout/hierarchy3"/>
    <dgm:cxn modelId="{46AC0CF7-6450-43BE-9BC3-76C76C935C6D}" type="presOf" srcId="{1F201477-2271-4808-B24C-9790559187DB}" destId="{90BC7835-C1B2-4770-87C5-D2EF9652FC45}" srcOrd="0" destOrd="0" presId="urn:microsoft.com/office/officeart/2005/8/layout/hierarchy3"/>
    <dgm:cxn modelId="{B548ABF7-9847-42BE-BE1A-9CED18D19D15}" type="presOf" srcId="{BFC5D13A-75F2-43EC-9702-D46017C5564F}" destId="{09473C5B-1F64-4164-939E-27501D0DB574}" srcOrd="0" destOrd="0" presId="urn:microsoft.com/office/officeart/2005/8/layout/hierarchy3"/>
    <dgm:cxn modelId="{99C17DFB-9986-4338-B498-1CF42FE2DF47}" type="presOf" srcId="{DCCCB775-B76A-429D-BFAE-1D50935E546C}" destId="{8896D0F6-30E4-4656-BF80-D22012D45FA5}" srcOrd="0" destOrd="0" presId="urn:microsoft.com/office/officeart/2005/8/layout/hierarchy3"/>
    <dgm:cxn modelId="{2C4631FC-AF34-4BA7-9FB4-FCAC02169AD9}" type="presOf" srcId="{1079137D-A3D7-4A82-8949-621BDBD63CE0}" destId="{D17C43F1-471A-427D-8F4B-742550EEE2E3}" srcOrd="0" destOrd="0" presId="urn:microsoft.com/office/officeart/2005/8/layout/hierarchy3"/>
    <dgm:cxn modelId="{0C5C80FC-32D3-4D45-87E0-B9C23D6AEB28}" srcId="{55FD0485-0EB5-492B-BE55-05C61A271E08}" destId="{66F39E00-4161-495C-A8B4-735B23AFDDC0}" srcOrd="0" destOrd="0" parTransId="{D9E2392B-5AE1-4FAA-B1A4-F77FD27852B0}" sibTransId="{934C11A3-5C01-490C-AF21-CD89423657C9}"/>
    <dgm:cxn modelId="{EC75F8FD-7D12-4472-A643-34732980FDB0}" srcId="{E236609F-01CD-45AF-801D-2B39FFE62331}" destId="{8E530738-A574-421A-9ED7-086073699CB0}" srcOrd="0" destOrd="0" parTransId="{CBEAB3A8-7816-4DFF-B6AB-0AA61E454DEB}" sibTransId="{F62DF88F-5AB1-4747-821C-89EA279EB7CA}"/>
    <dgm:cxn modelId="{B4706D27-B653-40CA-BDE1-C128799626D0}" type="presParOf" srcId="{81E7267D-8FE0-4F8A-85DA-C7604FEB842E}" destId="{B7453E4E-5B39-4974-9FB5-F50632E0AA83}" srcOrd="0" destOrd="0" presId="urn:microsoft.com/office/officeart/2005/8/layout/hierarchy3"/>
    <dgm:cxn modelId="{15AD513E-61DB-40C6-9C71-B929AE8C2144}" type="presParOf" srcId="{B7453E4E-5B39-4974-9FB5-F50632E0AA83}" destId="{1D4C7962-A4FE-49D6-92DB-90AE89B03875}" srcOrd="0" destOrd="0" presId="urn:microsoft.com/office/officeart/2005/8/layout/hierarchy3"/>
    <dgm:cxn modelId="{2F0E5039-D43F-411E-9408-1C2B8618F630}" type="presParOf" srcId="{1D4C7962-A4FE-49D6-92DB-90AE89B03875}" destId="{341168CF-1D6B-4296-997C-E18734ADBA25}" srcOrd="0" destOrd="0" presId="urn:microsoft.com/office/officeart/2005/8/layout/hierarchy3"/>
    <dgm:cxn modelId="{5D4BC8C8-91E5-4739-AEFD-7A4563ED7916}" type="presParOf" srcId="{1D4C7962-A4FE-49D6-92DB-90AE89B03875}" destId="{1A84FEB3-BCDB-40DD-8FF9-3CAFB8B7075C}" srcOrd="1" destOrd="0" presId="urn:microsoft.com/office/officeart/2005/8/layout/hierarchy3"/>
    <dgm:cxn modelId="{E6767296-0384-4A51-B79C-BE4B02986AD8}" type="presParOf" srcId="{B7453E4E-5B39-4974-9FB5-F50632E0AA83}" destId="{B23B1DEE-1C3F-46D1-AC2C-F7E349348745}" srcOrd="1" destOrd="0" presId="urn:microsoft.com/office/officeart/2005/8/layout/hierarchy3"/>
    <dgm:cxn modelId="{58E27537-8350-41B6-BC0A-A416A9FF9E89}" type="presParOf" srcId="{B23B1DEE-1C3F-46D1-AC2C-F7E349348745}" destId="{DB940188-028E-4587-849C-B78998ED91D4}" srcOrd="0" destOrd="0" presId="urn:microsoft.com/office/officeart/2005/8/layout/hierarchy3"/>
    <dgm:cxn modelId="{F62AF3B8-E5A4-429C-A977-7097B73482BD}" type="presParOf" srcId="{B23B1DEE-1C3F-46D1-AC2C-F7E349348745}" destId="{E6ACBA29-7C0F-4370-9A0F-56082D63CC4B}" srcOrd="1" destOrd="0" presId="urn:microsoft.com/office/officeart/2005/8/layout/hierarchy3"/>
    <dgm:cxn modelId="{FCB9F3CA-6B20-41D5-BD5D-57095F5A3AD0}" type="presParOf" srcId="{B23B1DEE-1C3F-46D1-AC2C-F7E349348745}" destId="{8A072481-CFC1-4C86-B55B-46734F9A7E63}" srcOrd="2" destOrd="0" presId="urn:microsoft.com/office/officeart/2005/8/layout/hierarchy3"/>
    <dgm:cxn modelId="{BBFF79AD-2BF1-41D6-BCD1-9F085A527EA9}" type="presParOf" srcId="{B23B1DEE-1C3F-46D1-AC2C-F7E349348745}" destId="{A9674A27-68EF-4CA6-A256-AC9A192659E0}" srcOrd="3" destOrd="0" presId="urn:microsoft.com/office/officeart/2005/8/layout/hierarchy3"/>
    <dgm:cxn modelId="{4869B124-1A10-4E5F-8AA4-E7F0C79B9FA5}" type="presParOf" srcId="{B23B1DEE-1C3F-46D1-AC2C-F7E349348745}" destId="{C4C5493F-84F4-4C0F-A7BD-C1C43DDFEC5E}" srcOrd="4" destOrd="0" presId="urn:microsoft.com/office/officeart/2005/8/layout/hierarchy3"/>
    <dgm:cxn modelId="{C6E9B385-830A-483E-A246-27DF53B6CEEE}" type="presParOf" srcId="{B23B1DEE-1C3F-46D1-AC2C-F7E349348745}" destId="{FA919E81-BA0D-499F-A282-0DDF1BF2BDFA}" srcOrd="5" destOrd="0" presId="urn:microsoft.com/office/officeart/2005/8/layout/hierarchy3"/>
    <dgm:cxn modelId="{F213DDBA-8E11-408C-A6E9-6324E799C4C1}" type="presParOf" srcId="{B23B1DEE-1C3F-46D1-AC2C-F7E349348745}" destId="{5DD29D2E-A1BF-4EA0-AEA1-D24E4BF7D25C}" srcOrd="6" destOrd="0" presId="urn:microsoft.com/office/officeart/2005/8/layout/hierarchy3"/>
    <dgm:cxn modelId="{C32B6253-410B-48CF-B374-761625623559}" type="presParOf" srcId="{B23B1DEE-1C3F-46D1-AC2C-F7E349348745}" destId="{17B1E0A4-C90C-4A90-9F4C-D7495E2F36AC}" srcOrd="7" destOrd="0" presId="urn:microsoft.com/office/officeart/2005/8/layout/hierarchy3"/>
    <dgm:cxn modelId="{88C60BF6-C34C-4985-9E07-B0524357F0AE}" type="presParOf" srcId="{81E7267D-8FE0-4F8A-85DA-C7604FEB842E}" destId="{1998ECCB-BEDC-4C59-B9A9-B79394EF6505}" srcOrd="1" destOrd="0" presId="urn:microsoft.com/office/officeart/2005/8/layout/hierarchy3"/>
    <dgm:cxn modelId="{04EC77E0-8E42-4120-9001-775F7E8C5E6F}" type="presParOf" srcId="{1998ECCB-BEDC-4C59-B9A9-B79394EF6505}" destId="{DE85873F-8160-48A7-893A-E4D3BC5C7EA4}" srcOrd="0" destOrd="0" presId="urn:microsoft.com/office/officeart/2005/8/layout/hierarchy3"/>
    <dgm:cxn modelId="{21C8AF1B-A212-43EB-9D01-5D7F6CB84844}" type="presParOf" srcId="{DE85873F-8160-48A7-893A-E4D3BC5C7EA4}" destId="{DD9F27C4-41FE-4DF4-955C-E762DBAB11C9}" srcOrd="0" destOrd="0" presId="urn:microsoft.com/office/officeart/2005/8/layout/hierarchy3"/>
    <dgm:cxn modelId="{64798E3B-141D-4E9F-A9A2-B99F8973A411}" type="presParOf" srcId="{DE85873F-8160-48A7-893A-E4D3BC5C7EA4}" destId="{FD9EB68E-5947-43CB-A250-40AE844DBDDB}" srcOrd="1" destOrd="0" presId="urn:microsoft.com/office/officeart/2005/8/layout/hierarchy3"/>
    <dgm:cxn modelId="{285533DE-297B-41D3-9243-0F5D970AFA62}" type="presParOf" srcId="{1998ECCB-BEDC-4C59-B9A9-B79394EF6505}" destId="{1723C320-D3C3-4070-A286-A967BFD98860}" srcOrd="1" destOrd="0" presId="urn:microsoft.com/office/officeart/2005/8/layout/hierarchy3"/>
    <dgm:cxn modelId="{49432B60-72A8-4D00-85CB-AA8DBAC27583}" type="presParOf" srcId="{1723C320-D3C3-4070-A286-A967BFD98860}" destId="{CE7C40FA-EF16-4B9F-95AC-72451FB6FAFA}" srcOrd="0" destOrd="0" presId="urn:microsoft.com/office/officeart/2005/8/layout/hierarchy3"/>
    <dgm:cxn modelId="{AA5C2392-3829-4110-8A0E-0FACEDCAFB32}" type="presParOf" srcId="{1723C320-D3C3-4070-A286-A967BFD98860}" destId="{01C8F3B1-915A-48FE-BBA7-30FA29E69F74}" srcOrd="1" destOrd="0" presId="urn:microsoft.com/office/officeart/2005/8/layout/hierarchy3"/>
    <dgm:cxn modelId="{8F152127-4CB8-4981-ABEB-EA19390EA1C0}" type="presParOf" srcId="{1723C320-D3C3-4070-A286-A967BFD98860}" destId="{B5F6702E-7F4E-48B6-83BD-9C4409B58AB2}" srcOrd="2" destOrd="0" presId="urn:microsoft.com/office/officeart/2005/8/layout/hierarchy3"/>
    <dgm:cxn modelId="{06D6C7F7-04CC-4CE9-B294-77893A17C5B9}" type="presParOf" srcId="{1723C320-D3C3-4070-A286-A967BFD98860}" destId="{925A3E0B-6CE8-47A8-9657-09FD7C386456}" srcOrd="3" destOrd="0" presId="urn:microsoft.com/office/officeart/2005/8/layout/hierarchy3"/>
    <dgm:cxn modelId="{49FBBE3F-A9A1-4AB9-BAF7-949BA0C10D8E}" type="presParOf" srcId="{1723C320-D3C3-4070-A286-A967BFD98860}" destId="{315C220B-92BD-4380-A023-9E45A97C8EB7}" srcOrd="4" destOrd="0" presId="urn:microsoft.com/office/officeart/2005/8/layout/hierarchy3"/>
    <dgm:cxn modelId="{199EE25C-36CE-42CE-89B6-86C3EB21A1C8}" type="presParOf" srcId="{1723C320-D3C3-4070-A286-A967BFD98860}" destId="{C3DAB532-76FC-47DF-9E23-B442443E10DC}" srcOrd="5" destOrd="0" presId="urn:microsoft.com/office/officeart/2005/8/layout/hierarchy3"/>
    <dgm:cxn modelId="{A0550D68-E115-45BF-83BE-06FFDFF210EB}" type="presParOf" srcId="{1723C320-D3C3-4070-A286-A967BFD98860}" destId="{A82CADC7-F58D-438A-B5DF-0EE27E0B1F1F}" srcOrd="6" destOrd="0" presId="urn:microsoft.com/office/officeart/2005/8/layout/hierarchy3"/>
    <dgm:cxn modelId="{47ED7D0E-45C5-4A00-8DE0-E7633436BE87}" type="presParOf" srcId="{1723C320-D3C3-4070-A286-A967BFD98860}" destId="{30FFFCE7-71CE-4ADA-9458-D3BFFB24E1AB}" srcOrd="7" destOrd="0" presId="urn:microsoft.com/office/officeart/2005/8/layout/hierarchy3"/>
    <dgm:cxn modelId="{9C84D40B-0EB3-4514-990A-84361A5ECEE8}" type="presParOf" srcId="{81E7267D-8FE0-4F8A-85DA-C7604FEB842E}" destId="{59F9D437-F149-4AAD-B3E1-04140B2DFD00}" srcOrd="2" destOrd="0" presId="urn:microsoft.com/office/officeart/2005/8/layout/hierarchy3"/>
    <dgm:cxn modelId="{5B83A2F5-0324-4BFD-B54D-26CFF78AFF2D}" type="presParOf" srcId="{59F9D437-F149-4AAD-B3E1-04140B2DFD00}" destId="{828F41E5-4E78-40A2-BD2D-7AFC2F905D5F}" srcOrd="0" destOrd="0" presId="urn:microsoft.com/office/officeart/2005/8/layout/hierarchy3"/>
    <dgm:cxn modelId="{3C3449EF-436B-47F7-8FCF-A5ECF206C486}" type="presParOf" srcId="{828F41E5-4E78-40A2-BD2D-7AFC2F905D5F}" destId="{E48EDC34-1CBF-41B9-9B22-38E87F0E6F0B}" srcOrd="0" destOrd="0" presId="urn:microsoft.com/office/officeart/2005/8/layout/hierarchy3"/>
    <dgm:cxn modelId="{3B503743-1EB8-4B13-A932-F0CD6E799B1A}" type="presParOf" srcId="{828F41E5-4E78-40A2-BD2D-7AFC2F905D5F}" destId="{5E43CC66-B816-4955-86DE-B7BF4F0CFFD0}" srcOrd="1" destOrd="0" presId="urn:microsoft.com/office/officeart/2005/8/layout/hierarchy3"/>
    <dgm:cxn modelId="{C73FC21F-8F4C-4549-A497-84B48DFA84C8}" type="presParOf" srcId="{59F9D437-F149-4AAD-B3E1-04140B2DFD00}" destId="{D67EC0AC-8C10-433D-92F3-733D58E2D9AB}" srcOrd="1" destOrd="0" presId="urn:microsoft.com/office/officeart/2005/8/layout/hierarchy3"/>
    <dgm:cxn modelId="{336BBA63-8321-4915-9C4A-889A5D7B53DB}" type="presParOf" srcId="{D67EC0AC-8C10-433D-92F3-733D58E2D9AB}" destId="{6F2625F5-23D3-4CA0-830A-86B233368FB9}" srcOrd="0" destOrd="0" presId="urn:microsoft.com/office/officeart/2005/8/layout/hierarchy3"/>
    <dgm:cxn modelId="{913DAD9A-5801-4A6E-A30F-76A531CC0EFB}" type="presParOf" srcId="{D67EC0AC-8C10-433D-92F3-733D58E2D9AB}" destId="{7F2C1ED8-04B6-4C39-B54C-0B6E8C197F88}" srcOrd="1" destOrd="0" presId="urn:microsoft.com/office/officeart/2005/8/layout/hierarchy3"/>
    <dgm:cxn modelId="{E110CCC9-A126-4771-8B6E-738F88A2C6F8}" type="presParOf" srcId="{D67EC0AC-8C10-433D-92F3-733D58E2D9AB}" destId="{E3BD5186-E5ED-49C5-814F-48714074DDCA}" srcOrd="2" destOrd="0" presId="urn:microsoft.com/office/officeart/2005/8/layout/hierarchy3"/>
    <dgm:cxn modelId="{7FD7BC5D-D628-4304-BC32-6515076DCAC7}" type="presParOf" srcId="{D67EC0AC-8C10-433D-92F3-733D58E2D9AB}" destId="{EFBBA870-8553-4434-894B-898E77201D2B}" srcOrd="3" destOrd="0" presId="urn:microsoft.com/office/officeart/2005/8/layout/hierarchy3"/>
    <dgm:cxn modelId="{0CBDE6B8-FC5C-4B15-8677-5B80EEFB0384}" type="presParOf" srcId="{D67EC0AC-8C10-433D-92F3-733D58E2D9AB}" destId="{6ABC8E92-ED5C-42B3-8554-01F1CCA637CE}" srcOrd="4" destOrd="0" presId="urn:microsoft.com/office/officeart/2005/8/layout/hierarchy3"/>
    <dgm:cxn modelId="{03A0E00D-4591-4DB4-B89B-FE53420ADB25}" type="presParOf" srcId="{D67EC0AC-8C10-433D-92F3-733D58E2D9AB}" destId="{DF71562D-CFED-4AAF-9D1E-B558AF4715CB}" srcOrd="5" destOrd="0" presId="urn:microsoft.com/office/officeart/2005/8/layout/hierarchy3"/>
    <dgm:cxn modelId="{82C83C7E-4ECE-4A42-B99E-C96CCE67F8DB}" type="presParOf" srcId="{D67EC0AC-8C10-433D-92F3-733D58E2D9AB}" destId="{AC55988B-BD18-4259-923A-54CEEBDCC867}" srcOrd="6" destOrd="0" presId="urn:microsoft.com/office/officeart/2005/8/layout/hierarchy3"/>
    <dgm:cxn modelId="{43FF147A-4358-491B-B9F9-51BA77143C9B}" type="presParOf" srcId="{D67EC0AC-8C10-433D-92F3-733D58E2D9AB}" destId="{F689989B-BA3A-4D03-A731-3FC1C7A14961}" srcOrd="7" destOrd="0" presId="urn:microsoft.com/office/officeart/2005/8/layout/hierarchy3"/>
    <dgm:cxn modelId="{3E202D26-DC82-44A6-8E4E-71F2B4B27485}" type="presParOf" srcId="{D67EC0AC-8C10-433D-92F3-733D58E2D9AB}" destId="{8E6868BA-869E-4D1E-8CCB-B103B5A5590A}" srcOrd="8" destOrd="0" presId="urn:microsoft.com/office/officeart/2005/8/layout/hierarchy3"/>
    <dgm:cxn modelId="{D47CC1BF-12BF-4916-8C9C-43B0303F5ABB}" type="presParOf" srcId="{D67EC0AC-8C10-433D-92F3-733D58E2D9AB}" destId="{19CF6C61-EFCD-4EDA-B127-E91AC24C7BD6}" srcOrd="9" destOrd="0" presId="urn:microsoft.com/office/officeart/2005/8/layout/hierarchy3"/>
    <dgm:cxn modelId="{FD7E3C18-14DD-443A-8102-94060B319489}" type="presParOf" srcId="{D67EC0AC-8C10-433D-92F3-733D58E2D9AB}" destId="{D100B325-75D0-4F1D-9918-36355F2DC023}" srcOrd="10" destOrd="0" presId="urn:microsoft.com/office/officeart/2005/8/layout/hierarchy3"/>
    <dgm:cxn modelId="{8AA7AC8F-A704-4E0E-AEC1-2C5E2F82D552}" type="presParOf" srcId="{D67EC0AC-8C10-433D-92F3-733D58E2D9AB}" destId="{3902F87C-4FE6-4DF3-B8C5-BF464B14133B}" srcOrd="11" destOrd="0" presId="urn:microsoft.com/office/officeart/2005/8/layout/hierarchy3"/>
    <dgm:cxn modelId="{A8569913-596D-4F68-B328-AF18A2EE5B63}" type="presParOf" srcId="{81E7267D-8FE0-4F8A-85DA-C7604FEB842E}" destId="{6FDD7335-A53B-4B66-8F61-8B3757921CCE}" srcOrd="3" destOrd="0" presId="urn:microsoft.com/office/officeart/2005/8/layout/hierarchy3"/>
    <dgm:cxn modelId="{00858388-4209-412A-AC84-A8F2AE2439A9}" type="presParOf" srcId="{6FDD7335-A53B-4B66-8F61-8B3757921CCE}" destId="{E7E5CBFE-9F83-42BD-9FBB-86104E1A75F8}" srcOrd="0" destOrd="0" presId="urn:microsoft.com/office/officeart/2005/8/layout/hierarchy3"/>
    <dgm:cxn modelId="{06C21427-5DC4-4518-B537-42C64CBD3DB1}" type="presParOf" srcId="{E7E5CBFE-9F83-42BD-9FBB-86104E1A75F8}" destId="{80828124-A155-4642-B898-3EAC6CD43499}" srcOrd="0" destOrd="0" presId="urn:microsoft.com/office/officeart/2005/8/layout/hierarchy3"/>
    <dgm:cxn modelId="{6100FD7E-57C9-4954-A3E9-97F7B68F4216}" type="presParOf" srcId="{E7E5CBFE-9F83-42BD-9FBB-86104E1A75F8}" destId="{29776FFE-F8D1-4EA6-8940-71FBC311E6F1}" srcOrd="1" destOrd="0" presId="urn:microsoft.com/office/officeart/2005/8/layout/hierarchy3"/>
    <dgm:cxn modelId="{73D7627C-6F6A-421F-9DE5-DC6F84809BEB}" type="presParOf" srcId="{6FDD7335-A53B-4B66-8F61-8B3757921CCE}" destId="{E3BCBEE5-B269-4AAC-8A87-EC946F8E040A}" srcOrd="1" destOrd="0" presId="urn:microsoft.com/office/officeart/2005/8/layout/hierarchy3"/>
    <dgm:cxn modelId="{B6A9670D-8728-4734-858F-846636A6832F}" type="presParOf" srcId="{E3BCBEE5-B269-4AAC-8A87-EC946F8E040A}" destId="{D94960D3-9E24-4BD2-ADD3-D16521C8AAD1}" srcOrd="0" destOrd="0" presId="urn:microsoft.com/office/officeart/2005/8/layout/hierarchy3"/>
    <dgm:cxn modelId="{C85B2D38-371B-4423-9FD0-D28A405538A8}" type="presParOf" srcId="{E3BCBEE5-B269-4AAC-8A87-EC946F8E040A}" destId="{D2C1E980-851F-409F-B8E3-D48FD0188345}" srcOrd="1" destOrd="0" presId="urn:microsoft.com/office/officeart/2005/8/layout/hierarchy3"/>
    <dgm:cxn modelId="{A044CDC1-9F29-49E2-8474-040507E951FC}" type="presParOf" srcId="{E3BCBEE5-B269-4AAC-8A87-EC946F8E040A}" destId="{8F4977F4-4149-47C0-8CC8-4A808E92C409}" srcOrd="2" destOrd="0" presId="urn:microsoft.com/office/officeart/2005/8/layout/hierarchy3"/>
    <dgm:cxn modelId="{3DCD4499-B5DE-4104-964E-29A888663758}" type="presParOf" srcId="{E3BCBEE5-B269-4AAC-8A87-EC946F8E040A}" destId="{9233F547-5FA5-4C7A-8269-9B2A54C96A70}" srcOrd="3" destOrd="0" presId="urn:microsoft.com/office/officeart/2005/8/layout/hierarchy3"/>
    <dgm:cxn modelId="{3611A7A7-344E-476A-A373-34E3EF56A6FE}" type="presParOf" srcId="{E3BCBEE5-B269-4AAC-8A87-EC946F8E040A}" destId="{DA0BC675-2123-4117-A07C-CC27EC657C1B}" srcOrd="4" destOrd="0" presId="urn:microsoft.com/office/officeart/2005/8/layout/hierarchy3"/>
    <dgm:cxn modelId="{44B03C20-C696-48C7-8D3F-B1525E83B58A}" type="presParOf" srcId="{E3BCBEE5-B269-4AAC-8A87-EC946F8E040A}" destId="{A788E1C8-DB60-421E-AAA6-1FBDD63DE20F}" srcOrd="5" destOrd="0" presId="urn:microsoft.com/office/officeart/2005/8/layout/hierarchy3"/>
    <dgm:cxn modelId="{8D498085-291B-49E2-B768-675B08E9A00A}" type="presParOf" srcId="{E3BCBEE5-B269-4AAC-8A87-EC946F8E040A}" destId="{7ED37902-CBD1-42CA-A702-5E891D44C82A}" srcOrd="6" destOrd="0" presId="urn:microsoft.com/office/officeart/2005/8/layout/hierarchy3"/>
    <dgm:cxn modelId="{D48E4501-F45D-4B22-BED7-E69779FB9D79}" type="presParOf" srcId="{E3BCBEE5-B269-4AAC-8A87-EC946F8E040A}" destId="{BE3C1A5D-A774-4772-9053-AD1E54828B24}" srcOrd="7" destOrd="0" presId="urn:microsoft.com/office/officeart/2005/8/layout/hierarchy3"/>
    <dgm:cxn modelId="{C4691976-A3A9-4F2C-B83B-24BD797D4078}" type="presParOf" srcId="{E3BCBEE5-B269-4AAC-8A87-EC946F8E040A}" destId="{7D380BC9-934D-45AF-8D4E-909D7AE3F767}" srcOrd="8" destOrd="0" presId="urn:microsoft.com/office/officeart/2005/8/layout/hierarchy3"/>
    <dgm:cxn modelId="{5FEC0EB0-2002-4A7B-810A-51F818FA8200}" type="presParOf" srcId="{E3BCBEE5-B269-4AAC-8A87-EC946F8E040A}" destId="{8896D0F6-30E4-4656-BF80-D22012D45FA5}" srcOrd="9" destOrd="0" presId="urn:microsoft.com/office/officeart/2005/8/layout/hierarchy3"/>
    <dgm:cxn modelId="{5F648873-E7C8-496D-9E89-2B3C74E2E4B7}" type="presParOf" srcId="{E3BCBEE5-B269-4AAC-8A87-EC946F8E040A}" destId="{CED72114-5196-4394-812E-8A1A1DCA9571}" srcOrd="10" destOrd="0" presId="urn:microsoft.com/office/officeart/2005/8/layout/hierarchy3"/>
    <dgm:cxn modelId="{3B26AF86-7904-4454-AE17-E196A40125AE}" type="presParOf" srcId="{E3BCBEE5-B269-4AAC-8A87-EC946F8E040A}" destId="{B4E62D88-8BF5-4CF2-BCBC-CBE6F78542BC}" srcOrd="11" destOrd="0" presId="urn:microsoft.com/office/officeart/2005/8/layout/hierarchy3"/>
    <dgm:cxn modelId="{FFD77518-2BC7-4E36-923A-1D3FD50E879B}" type="presParOf" srcId="{81E7267D-8FE0-4F8A-85DA-C7604FEB842E}" destId="{44D27650-0F63-4A5E-A17C-0A2A800432FE}" srcOrd="4" destOrd="0" presId="urn:microsoft.com/office/officeart/2005/8/layout/hierarchy3"/>
    <dgm:cxn modelId="{00722D9B-140D-4E8C-B428-DD6FB484021D}" type="presParOf" srcId="{44D27650-0F63-4A5E-A17C-0A2A800432FE}" destId="{9B2A3852-77CB-4432-8EE4-A999B23D5652}" srcOrd="0" destOrd="0" presId="urn:microsoft.com/office/officeart/2005/8/layout/hierarchy3"/>
    <dgm:cxn modelId="{4586227E-6348-475A-94F0-2DEA7DFDFFA9}" type="presParOf" srcId="{9B2A3852-77CB-4432-8EE4-A999B23D5652}" destId="{27904438-17DF-43A2-95E3-97875E36FAA2}" srcOrd="0" destOrd="0" presId="urn:microsoft.com/office/officeart/2005/8/layout/hierarchy3"/>
    <dgm:cxn modelId="{888C0B1B-49A6-443E-B78C-E640885EF444}" type="presParOf" srcId="{9B2A3852-77CB-4432-8EE4-A999B23D5652}" destId="{972CE18B-D7AF-4A0D-BA94-64CDA3170B4C}" srcOrd="1" destOrd="0" presId="urn:microsoft.com/office/officeart/2005/8/layout/hierarchy3"/>
    <dgm:cxn modelId="{139CC25C-D4C2-4032-958F-4AE67FFCBC73}" type="presParOf" srcId="{44D27650-0F63-4A5E-A17C-0A2A800432FE}" destId="{269FC5BA-6E41-47E4-A14D-572E774E8AEA}" srcOrd="1" destOrd="0" presId="urn:microsoft.com/office/officeart/2005/8/layout/hierarchy3"/>
    <dgm:cxn modelId="{A0CBA8E5-BF6E-4FAF-86F7-9F82138900D6}" type="presParOf" srcId="{269FC5BA-6E41-47E4-A14D-572E774E8AEA}" destId="{C0A8B90B-2100-4F2F-85DA-4916E562EBF7}" srcOrd="0" destOrd="0" presId="urn:microsoft.com/office/officeart/2005/8/layout/hierarchy3"/>
    <dgm:cxn modelId="{C64663B1-D05A-42FD-9E50-B74E3DD7125A}" type="presParOf" srcId="{269FC5BA-6E41-47E4-A14D-572E774E8AEA}" destId="{8C8BA380-1592-4127-8002-5D2AEC638EFB}" srcOrd="1" destOrd="0" presId="urn:microsoft.com/office/officeart/2005/8/layout/hierarchy3"/>
    <dgm:cxn modelId="{71B44B33-24F3-4EBD-AF4E-CFEDFF32646C}" type="presParOf" srcId="{269FC5BA-6E41-47E4-A14D-572E774E8AEA}" destId="{81ECEB30-2DB4-4B7D-A8FC-7031F180B2C5}" srcOrd="2" destOrd="0" presId="urn:microsoft.com/office/officeart/2005/8/layout/hierarchy3"/>
    <dgm:cxn modelId="{D9314490-970A-4F04-8163-EEDD94646CDF}" type="presParOf" srcId="{269FC5BA-6E41-47E4-A14D-572E774E8AEA}" destId="{DB76F8A9-2E80-421E-91FA-10CF4AC14A38}" srcOrd="3" destOrd="0" presId="urn:microsoft.com/office/officeart/2005/8/layout/hierarchy3"/>
    <dgm:cxn modelId="{D57B6E65-726C-4522-B862-C74109B8F34C}" type="presParOf" srcId="{269FC5BA-6E41-47E4-A14D-572E774E8AEA}" destId="{DE1A8991-9776-4BD0-8D65-F356B72EED5D}" srcOrd="4" destOrd="0" presId="urn:microsoft.com/office/officeart/2005/8/layout/hierarchy3"/>
    <dgm:cxn modelId="{4C2C87B7-AEF0-4D2A-AFE0-FE39706E5BC7}" type="presParOf" srcId="{269FC5BA-6E41-47E4-A14D-572E774E8AEA}" destId="{90BC7835-C1B2-4770-87C5-D2EF9652FC45}" srcOrd="5" destOrd="0" presId="urn:microsoft.com/office/officeart/2005/8/layout/hierarchy3"/>
    <dgm:cxn modelId="{3273B69B-3F21-42FB-9328-83A36B6725C2}" type="presParOf" srcId="{269FC5BA-6E41-47E4-A14D-572E774E8AEA}" destId="{9DB6F199-6838-4D76-A9EA-540A4CDA7FB4}" srcOrd="6" destOrd="0" presId="urn:microsoft.com/office/officeart/2005/8/layout/hierarchy3"/>
    <dgm:cxn modelId="{3A528D79-80B6-4231-8A46-95B876129F59}" type="presParOf" srcId="{269FC5BA-6E41-47E4-A14D-572E774E8AEA}" destId="{48EF92DC-8192-492B-8793-76BB89DB0E7F}" srcOrd="7" destOrd="0" presId="urn:microsoft.com/office/officeart/2005/8/layout/hierarchy3"/>
    <dgm:cxn modelId="{BDAC39DC-FCCD-4024-A4F1-6A19492C5FF6}" type="presParOf" srcId="{269FC5BA-6E41-47E4-A14D-572E774E8AEA}" destId="{A0319735-C921-41AD-ADA5-4939E42F6DB8}" srcOrd="8" destOrd="0" presId="urn:microsoft.com/office/officeart/2005/8/layout/hierarchy3"/>
    <dgm:cxn modelId="{AF838F2B-6602-41D8-AACC-1EE711BF28C0}" type="presParOf" srcId="{269FC5BA-6E41-47E4-A14D-572E774E8AEA}" destId="{9F479E9E-8636-4063-B33F-8B9F12F83D60}" srcOrd="9" destOrd="0" presId="urn:microsoft.com/office/officeart/2005/8/layout/hierarchy3"/>
    <dgm:cxn modelId="{8086A05E-8E31-4C1C-A8BA-792B4A9F2603}" type="presParOf" srcId="{81E7267D-8FE0-4F8A-85DA-C7604FEB842E}" destId="{AA15712C-8CB4-4178-A5F5-EDFD18A3762C}" srcOrd="5" destOrd="0" presId="urn:microsoft.com/office/officeart/2005/8/layout/hierarchy3"/>
    <dgm:cxn modelId="{B3A6C6A5-3111-4D8C-9D3E-D2803C9A9D88}" type="presParOf" srcId="{AA15712C-8CB4-4178-A5F5-EDFD18A3762C}" destId="{FB1E28DD-500B-4F74-AA54-CF7EE2A61E6E}" srcOrd="0" destOrd="0" presId="urn:microsoft.com/office/officeart/2005/8/layout/hierarchy3"/>
    <dgm:cxn modelId="{F6E0D1E7-1377-47E1-9D00-DA610C5A9C54}" type="presParOf" srcId="{FB1E28DD-500B-4F74-AA54-CF7EE2A61E6E}" destId="{7488706A-65B4-48DD-90E7-98EFA1870A55}" srcOrd="0" destOrd="0" presId="urn:microsoft.com/office/officeart/2005/8/layout/hierarchy3"/>
    <dgm:cxn modelId="{21366F1C-C145-4DB3-81A9-F2F64F91DDAC}" type="presParOf" srcId="{FB1E28DD-500B-4F74-AA54-CF7EE2A61E6E}" destId="{988D0ED8-21BC-46A1-A984-BFE69A5A8058}" srcOrd="1" destOrd="0" presId="urn:microsoft.com/office/officeart/2005/8/layout/hierarchy3"/>
    <dgm:cxn modelId="{8870EADA-AA73-46D8-A812-90DED96E6BA4}" type="presParOf" srcId="{AA15712C-8CB4-4178-A5F5-EDFD18A3762C}" destId="{6D5C027D-C4DB-4641-8F9C-57C55C1B77FA}" srcOrd="1" destOrd="0" presId="urn:microsoft.com/office/officeart/2005/8/layout/hierarchy3"/>
    <dgm:cxn modelId="{90AA7CD1-6AC4-4D4A-A18D-96DEF0C2578B}" type="presParOf" srcId="{6D5C027D-C4DB-4641-8F9C-57C55C1B77FA}" destId="{D17C43F1-471A-427D-8F4B-742550EEE2E3}" srcOrd="0" destOrd="0" presId="urn:microsoft.com/office/officeart/2005/8/layout/hierarchy3"/>
    <dgm:cxn modelId="{76327DE0-AD3A-4905-9CDE-C4D2CA7E2561}" type="presParOf" srcId="{6D5C027D-C4DB-4641-8F9C-57C55C1B77FA}" destId="{E0ADBD92-7F89-4F71-9283-9CCCD83CA377}" srcOrd="1" destOrd="0" presId="urn:microsoft.com/office/officeart/2005/8/layout/hierarchy3"/>
    <dgm:cxn modelId="{CAEBFCD0-7189-493F-8708-2AD470D9E02F}" type="presParOf" srcId="{6D5C027D-C4DB-4641-8F9C-57C55C1B77FA}" destId="{09473C5B-1F64-4164-939E-27501D0DB574}" srcOrd="2" destOrd="0" presId="urn:microsoft.com/office/officeart/2005/8/layout/hierarchy3"/>
    <dgm:cxn modelId="{D6E127F6-37B5-45D8-9B11-96F1D0E86B03}" type="presParOf" srcId="{6D5C027D-C4DB-4641-8F9C-57C55C1B77FA}" destId="{E0DF5187-7B29-461F-9039-32FDF02D793B}" srcOrd="3" destOrd="0" presId="urn:microsoft.com/office/officeart/2005/8/layout/hierarchy3"/>
    <dgm:cxn modelId="{1ADA1C1D-3E29-4675-95AC-7239E8C37464}" type="presParOf" srcId="{6D5C027D-C4DB-4641-8F9C-57C55C1B77FA}" destId="{F9854002-9FBF-4584-996A-D909BA407017}" srcOrd="4" destOrd="0" presId="urn:microsoft.com/office/officeart/2005/8/layout/hierarchy3"/>
    <dgm:cxn modelId="{15863243-0A46-4E79-BAC4-ACCEF49B43BA}" type="presParOf" srcId="{6D5C027D-C4DB-4641-8F9C-57C55C1B77FA}" destId="{DDC553DF-75B6-42EC-9C7D-9C9216624123}" srcOrd="5" destOrd="0" presId="urn:microsoft.com/office/officeart/2005/8/layout/hierarchy3"/>
    <dgm:cxn modelId="{0F2DB144-C930-47F9-A4D9-DF0A9490CD40}" type="presParOf" srcId="{6D5C027D-C4DB-4641-8F9C-57C55C1B77FA}" destId="{E2A6C1FA-C9CD-4FF2-9C03-A2BA0143DCBA}" srcOrd="6" destOrd="0" presId="urn:microsoft.com/office/officeart/2005/8/layout/hierarchy3"/>
    <dgm:cxn modelId="{B0DCBC69-E21D-43BD-9FAB-6B132986EC31}" type="presParOf" srcId="{6D5C027D-C4DB-4641-8F9C-57C55C1B77FA}" destId="{F8EFE4DD-A49D-4BAC-88D9-6996FF59EDEB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74189AB-ECD8-406C-8CF3-4D26A6DF7A8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7AB2CB73-5CFD-444A-8962-B269AE812FF2}">
      <dgm:prSet phldrT="[Texto]" custT="1"/>
      <dgm:spPr/>
      <dgm:t>
        <a:bodyPr/>
        <a:lstStyle/>
        <a:p>
          <a:r>
            <a:rPr lang="es-PE" sz="800" dirty="0"/>
            <a:t>TRANSVERSALES</a:t>
          </a:r>
        </a:p>
      </dgm:t>
    </dgm:pt>
    <dgm:pt modelId="{1E8ED3D7-E162-4004-BB85-D7DAB0CB35B1}" type="parTrans" cxnId="{E78B04A8-53D2-48C8-ADA5-10D2F3F80E1C}">
      <dgm:prSet/>
      <dgm:spPr/>
      <dgm:t>
        <a:bodyPr/>
        <a:lstStyle/>
        <a:p>
          <a:endParaRPr lang="es-PE" sz="1100"/>
        </a:p>
      </dgm:t>
    </dgm:pt>
    <dgm:pt modelId="{3C19E875-0148-4663-89DE-246FE0BF6D22}" type="sibTrans" cxnId="{E78B04A8-53D2-48C8-ADA5-10D2F3F80E1C}">
      <dgm:prSet/>
      <dgm:spPr/>
      <dgm:t>
        <a:bodyPr/>
        <a:lstStyle/>
        <a:p>
          <a:endParaRPr lang="es-PE" sz="1100"/>
        </a:p>
      </dgm:t>
    </dgm:pt>
    <dgm:pt modelId="{0946670E-2EB6-4D65-89D9-A0006E4D2C29}">
      <dgm:prSet phldrT="[Texto]" custT="1"/>
      <dgm:spPr>
        <a:solidFill>
          <a:schemeClr val="accent5">
            <a:lumMod val="50000"/>
            <a:lumOff val="50000"/>
          </a:schemeClr>
        </a:solidFill>
      </dgm:spPr>
      <dgm:t>
        <a:bodyPr/>
        <a:lstStyle/>
        <a:p>
          <a:r>
            <a:rPr lang="es-PE" sz="800" b="1" dirty="0"/>
            <a:t>CIENCIA, TECNOLOGÍA E INNOVACIÓN</a:t>
          </a:r>
        </a:p>
      </dgm:t>
    </dgm:pt>
    <dgm:pt modelId="{25E8FF08-A5CE-4687-B3F0-D9DAE58F979C}" type="parTrans" cxnId="{690EA000-EA12-47D7-8968-F232F4502FBB}">
      <dgm:prSet custT="1"/>
      <dgm:spPr/>
      <dgm:t>
        <a:bodyPr/>
        <a:lstStyle/>
        <a:p>
          <a:endParaRPr lang="es-PE" sz="100"/>
        </a:p>
      </dgm:t>
    </dgm:pt>
    <dgm:pt modelId="{F5CBD177-3CDA-4887-9AD8-EFF91030BF96}" type="sibTrans" cxnId="{690EA000-EA12-47D7-8968-F232F4502FBB}">
      <dgm:prSet/>
      <dgm:spPr/>
      <dgm:t>
        <a:bodyPr/>
        <a:lstStyle/>
        <a:p>
          <a:endParaRPr lang="es-PE" sz="1100"/>
        </a:p>
      </dgm:t>
    </dgm:pt>
    <dgm:pt modelId="{5BA30D23-CFB4-4C71-881A-A86322A14367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PE" sz="800" b="1" dirty="0"/>
            <a:t>BIENESTAR</a:t>
          </a:r>
        </a:p>
      </dgm:t>
    </dgm:pt>
    <dgm:pt modelId="{F7D2F887-C3AB-41C0-B4A8-043323C5C989}" type="parTrans" cxnId="{CF0BD469-861D-4134-A386-577735D8E0CC}">
      <dgm:prSet custT="1"/>
      <dgm:spPr/>
      <dgm:t>
        <a:bodyPr/>
        <a:lstStyle/>
        <a:p>
          <a:endParaRPr lang="es-PE" sz="100"/>
        </a:p>
      </dgm:t>
    </dgm:pt>
    <dgm:pt modelId="{C9003E68-0A88-47C8-8FAC-8B4AFA803670}" type="sibTrans" cxnId="{CF0BD469-861D-4134-A386-577735D8E0CC}">
      <dgm:prSet/>
      <dgm:spPr/>
      <dgm:t>
        <a:bodyPr/>
        <a:lstStyle/>
        <a:p>
          <a:endParaRPr lang="es-PE" sz="1100"/>
        </a:p>
      </dgm:t>
    </dgm:pt>
    <dgm:pt modelId="{6D4F31F2-54D9-40D7-8D46-43553682F2EF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PE" sz="800" b="1" dirty="0"/>
            <a:t>GOBIERNO INTELIGENTE</a:t>
          </a:r>
        </a:p>
      </dgm:t>
    </dgm:pt>
    <dgm:pt modelId="{11708FA0-DCA3-4225-863F-3AA815A2D707}" type="parTrans" cxnId="{FAF8FE5F-C260-49C8-9BB8-6D9B8882D8F7}">
      <dgm:prSet custT="1"/>
      <dgm:spPr/>
      <dgm:t>
        <a:bodyPr/>
        <a:lstStyle/>
        <a:p>
          <a:endParaRPr lang="es-PE" sz="100"/>
        </a:p>
      </dgm:t>
    </dgm:pt>
    <dgm:pt modelId="{262BF094-C326-4F30-A54C-D46AB785697C}" type="sibTrans" cxnId="{FAF8FE5F-C260-49C8-9BB8-6D9B8882D8F7}">
      <dgm:prSet/>
      <dgm:spPr/>
      <dgm:t>
        <a:bodyPr/>
        <a:lstStyle/>
        <a:p>
          <a:endParaRPr lang="es-PE" sz="1100"/>
        </a:p>
      </dgm:t>
    </dgm:pt>
    <dgm:pt modelId="{D6B46222-2DB8-4BB7-9939-2A5721E00F31}">
      <dgm:prSet phldrT="[Texto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PE" sz="600" dirty="0">
              <a:solidFill>
                <a:schemeClr val="tx1"/>
              </a:solidFill>
            </a:rPr>
            <a:t>Buenas</a:t>
          </a:r>
          <a:r>
            <a:rPr lang="es-PE" sz="1000" dirty="0">
              <a:solidFill>
                <a:schemeClr val="tx1"/>
              </a:solidFill>
            </a:rPr>
            <a:t> </a:t>
          </a:r>
          <a:r>
            <a:rPr lang="es-PE" sz="600" dirty="0">
              <a:solidFill>
                <a:schemeClr val="tx1"/>
              </a:solidFill>
            </a:rPr>
            <a:t>prácticas (benchmarking)</a:t>
          </a:r>
        </a:p>
      </dgm:t>
    </dgm:pt>
    <dgm:pt modelId="{82DEEB5A-8B56-4FAA-B377-29B4A90EEC41}" type="parTrans" cxnId="{6A14C958-DF20-44B6-94C2-961B6AE05E4E}">
      <dgm:prSet custT="1"/>
      <dgm:spPr/>
      <dgm:t>
        <a:bodyPr/>
        <a:lstStyle/>
        <a:p>
          <a:endParaRPr lang="es-PE" sz="100"/>
        </a:p>
      </dgm:t>
    </dgm:pt>
    <dgm:pt modelId="{9D319681-F072-4B14-9087-726BB7A4F16E}" type="sibTrans" cxnId="{6A14C958-DF20-44B6-94C2-961B6AE05E4E}">
      <dgm:prSet/>
      <dgm:spPr/>
      <dgm:t>
        <a:bodyPr/>
        <a:lstStyle/>
        <a:p>
          <a:endParaRPr lang="es-PE" sz="1100"/>
        </a:p>
      </dgm:t>
    </dgm:pt>
    <dgm:pt modelId="{2FDB490D-A07E-4037-BA24-171C2C153295}">
      <dgm:prSet phldrT="[Texto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PE" sz="800" dirty="0">
              <a:solidFill>
                <a:schemeClr val="tx1"/>
              </a:solidFill>
            </a:rPr>
            <a:t>Ecoeficiencia</a:t>
          </a:r>
        </a:p>
      </dgm:t>
    </dgm:pt>
    <dgm:pt modelId="{A7835543-FDCD-4D53-9ED8-20956688C0AC}" type="parTrans" cxnId="{19FB43A0-BC91-4225-B9E6-BE59201FE107}">
      <dgm:prSet custT="1"/>
      <dgm:spPr/>
      <dgm:t>
        <a:bodyPr/>
        <a:lstStyle/>
        <a:p>
          <a:endParaRPr lang="es-PE" sz="100"/>
        </a:p>
      </dgm:t>
    </dgm:pt>
    <dgm:pt modelId="{22CBD41C-A341-46FA-8634-A7A6AA998E5A}" type="sibTrans" cxnId="{19FB43A0-BC91-4225-B9E6-BE59201FE107}">
      <dgm:prSet/>
      <dgm:spPr/>
      <dgm:t>
        <a:bodyPr/>
        <a:lstStyle/>
        <a:p>
          <a:endParaRPr lang="es-PE" sz="1100"/>
        </a:p>
      </dgm:t>
    </dgm:pt>
    <dgm:pt modelId="{82D23B92-920D-4FFD-82AA-CEFD2EE1EF43}">
      <dgm:prSet phldrT="[Texto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PE" sz="800" dirty="0">
              <a:solidFill>
                <a:schemeClr val="tx1"/>
              </a:solidFill>
            </a:rPr>
            <a:t>Gobernanza ambiental</a:t>
          </a:r>
        </a:p>
      </dgm:t>
    </dgm:pt>
    <dgm:pt modelId="{D738BBE7-DF5F-4BF0-ABC7-BC2E30F9E845}" type="parTrans" cxnId="{49603CD2-C490-4CD8-80CC-07BA76047CC1}">
      <dgm:prSet custT="1"/>
      <dgm:spPr/>
      <dgm:t>
        <a:bodyPr/>
        <a:lstStyle/>
        <a:p>
          <a:endParaRPr lang="es-PE" sz="100"/>
        </a:p>
      </dgm:t>
    </dgm:pt>
    <dgm:pt modelId="{3AB07A52-7C51-411D-B3BA-3069302AB33D}" type="sibTrans" cxnId="{49603CD2-C490-4CD8-80CC-07BA76047CC1}">
      <dgm:prSet/>
      <dgm:spPr/>
      <dgm:t>
        <a:bodyPr/>
        <a:lstStyle/>
        <a:p>
          <a:endParaRPr lang="es-PE" sz="1100"/>
        </a:p>
      </dgm:t>
    </dgm:pt>
    <dgm:pt modelId="{35C06A6C-696F-4A61-94C5-73FDAC865371}">
      <dgm:prSet phldrT="[Texto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PE" sz="800" dirty="0">
              <a:solidFill>
                <a:schemeClr val="tx1"/>
              </a:solidFill>
            </a:rPr>
            <a:t>Ordenamiento territorial</a:t>
          </a:r>
        </a:p>
      </dgm:t>
    </dgm:pt>
    <dgm:pt modelId="{4D933D3A-FB16-49CC-A370-013709E49C64}" type="parTrans" cxnId="{BF399848-28ED-4C62-B8ED-4ED7FD1A82FD}">
      <dgm:prSet custT="1"/>
      <dgm:spPr/>
      <dgm:t>
        <a:bodyPr/>
        <a:lstStyle/>
        <a:p>
          <a:endParaRPr lang="es-PE" sz="100"/>
        </a:p>
      </dgm:t>
    </dgm:pt>
    <dgm:pt modelId="{95925605-D541-488E-A5A1-FAAE2AB81878}" type="sibTrans" cxnId="{BF399848-28ED-4C62-B8ED-4ED7FD1A82FD}">
      <dgm:prSet/>
      <dgm:spPr/>
      <dgm:t>
        <a:bodyPr/>
        <a:lstStyle/>
        <a:p>
          <a:endParaRPr lang="es-PE" sz="1100"/>
        </a:p>
      </dgm:t>
    </dgm:pt>
    <dgm:pt modelId="{1DB452E3-F801-4598-A472-0633AEF8746E}">
      <dgm:prSet phldrT="[Texto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PE" sz="800" dirty="0">
              <a:solidFill>
                <a:schemeClr val="tx1"/>
              </a:solidFill>
            </a:rPr>
            <a:t>Ecosistema de innovación</a:t>
          </a:r>
        </a:p>
      </dgm:t>
    </dgm:pt>
    <dgm:pt modelId="{EAAF7A26-6E45-4F62-84AC-8109F8E6FDE5}" type="parTrans" cxnId="{3EC295FE-DC73-417D-B91E-D72B1F5E23AA}">
      <dgm:prSet custT="1"/>
      <dgm:spPr/>
      <dgm:t>
        <a:bodyPr/>
        <a:lstStyle/>
        <a:p>
          <a:endParaRPr lang="es-PE" sz="100"/>
        </a:p>
      </dgm:t>
    </dgm:pt>
    <dgm:pt modelId="{6F003B53-5ABA-46B0-8081-860717B2C75A}" type="sibTrans" cxnId="{3EC295FE-DC73-417D-B91E-D72B1F5E23AA}">
      <dgm:prSet/>
      <dgm:spPr/>
      <dgm:t>
        <a:bodyPr/>
        <a:lstStyle/>
        <a:p>
          <a:endParaRPr lang="es-PE" sz="1100"/>
        </a:p>
      </dgm:t>
    </dgm:pt>
    <dgm:pt modelId="{9B29E5EB-B562-42F3-AB30-A49B87C764A4}">
      <dgm:prSet phldrT="[Texto]" custT="1"/>
      <dgm:spPr>
        <a:solidFill>
          <a:srgbClr val="89BBF7"/>
        </a:solidFill>
      </dgm:spPr>
      <dgm:t>
        <a:bodyPr/>
        <a:lstStyle/>
        <a:p>
          <a:r>
            <a:rPr lang="es-PE" sz="800" dirty="0">
              <a:solidFill>
                <a:schemeClr val="tx1"/>
              </a:solidFill>
            </a:rPr>
            <a:t>Diplomacia CTI</a:t>
          </a:r>
        </a:p>
      </dgm:t>
    </dgm:pt>
    <dgm:pt modelId="{A889CBC2-0BA8-4C73-BD70-73990E8A9D2C}" type="parTrans" cxnId="{4D0E21B1-7125-4AA0-B230-88E605B362ED}">
      <dgm:prSet custT="1"/>
      <dgm:spPr/>
      <dgm:t>
        <a:bodyPr/>
        <a:lstStyle/>
        <a:p>
          <a:endParaRPr lang="es-PE" sz="100"/>
        </a:p>
      </dgm:t>
    </dgm:pt>
    <dgm:pt modelId="{DFEFF57A-8547-42EC-94E1-3D13AB7E97AE}" type="sibTrans" cxnId="{4D0E21B1-7125-4AA0-B230-88E605B362ED}">
      <dgm:prSet/>
      <dgm:spPr/>
      <dgm:t>
        <a:bodyPr/>
        <a:lstStyle/>
        <a:p>
          <a:endParaRPr lang="es-PE" sz="1100"/>
        </a:p>
      </dgm:t>
    </dgm:pt>
    <dgm:pt modelId="{1962C483-6EBF-4453-915C-CA04301E36E6}">
      <dgm:prSet phldrT="[Texto]" custT="1"/>
      <dgm:spPr>
        <a:solidFill>
          <a:srgbClr val="89BBF7"/>
        </a:solidFill>
      </dgm:spPr>
      <dgm:t>
        <a:bodyPr/>
        <a:lstStyle/>
        <a:p>
          <a:r>
            <a:rPr lang="es-PE" sz="800" dirty="0">
              <a:solidFill>
                <a:schemeClr val="tx1"/>
              </a:solidFill>
            </a:rPr>
            <a:t>Matriz energética</a:t>
          </a:r>
        </a:p>
      </dgm:t>
    </dgm:pt>
    <dgm:pt modelId="{9CE0379C-356E-4316-A8F3-15892BAC669A}" type="parTrans" cxnId="{F458B092-D836-44F1-A599-0D728853A449}">
      <dgm:prSet custT="1"/>
      <dgm:spPr/>
      <dgm:t>
        <a:bodyPr/>
        <a:lstStyle/>
        <a:p>
          <a:endParaRPr lang="es-PE" sz="100"/>
        </a:p>
      </dgm:t>
    </dgm:pt>
    <dgm:pt modelId="{119276BB-5560-425C-955F-B1C9755C2D97}" type="sibTrans" cxnId="{F458B092-D836-44F1-A599-0D728853A449}">
      <dgm:prSet/>
      <dgm:spPr/>
      <dgm:t>
        <a:bodyPr/>
        <a:lstStyle/>
        <a:p>
          <a:endParaRPr lang="es-PE" sz="1100"/>
        </a:p>
      </dgm:t>
    </dgm:pt>
    <dgm:pt modelId="{C9E6F94B-ABF4-4E1F-AB17-8E0C71F1E225}">
      <dgm:prSet phldrT="[Texto]" custT="1"/>
      <dgm:spPr>
        <a:solidFill>
          <a:srgbClr val="89BBF7"/>
        </a:solidFill>
      </dgm:spPr>
      <dgm:t>
        <a:bodyPr/>
        <a:lstStyle/>
        <a:p>
          <a:r>
            <a:rPr lang="es-PE" sz="800" dirty="0">
              <a:solidFill>
                <a:schemeClr val="tx1"/>
              </a:solidFill>
            </a:rPr>
            <a:t>Tecnología ambiental</a:t>
          </a:r>
        </a:p>
      </dgm:t>
    </dgm:pt>
    <dgm:pt modelId="{F5BAA2E2-E39C-48A1-9E7A-6A4FDD40407E}" type="parTrans" cxnId="{B4DF2A27-7FEC-4CE4-830A-3B406A618A0E}">
      <dgm:prSet custT="1"/>
      <dgm:spPr/>
      <dgm:t>
        <a:bodyPr/>
        <a:lstStyle/>
        <a:p>
          <a:endParaRPr lang="es-PE" sz="100"/>
        </a:p>
      </dgm:t>
    </dgm:pt>
    <dgm:pt modelId="{86E47A04-2F4F-482E-940E-B4FD60AC78F4}" type="sibTrans" cxnId="{B4DF2A27-7FEC-4CE4-830A-3B406A618A0E}">
      <dgm:prSet/>
      <dgm:spPr/>
      <dgm:t>
        <a:bodyPr/>
        <a:lstStyle/>
        <a:p>
          <a:endParaRPr lang="es-PE" sz="1100"/>
        </a:p>
      </dgm:t>
    </dgm:pt>
    <dgm:pt modelId="{1F95CF26-95EA-46F1-8752-CE0098D5A4BD}">
      <dgm:prSet phldrT="[Texto]" custT="1"/>
      <dgm:spPr>
        <a:solidFill>
          <a:srgbClr val="89BBF7"/>
        </a:solidFill>
      </dgm:spPr>
      <dgm:t>
        <a:bodyPr/>
        <a:lstStyle/>
        <a:p>
          <a:r>
            <a:rPr lang="es-PE" sz="800" dirty="0">
              <a:solidFill>
                <a:schemeClr val="tx1"/>
              </a:solidFill>
            </a:rPr>
            <a:t>Ingeniería inteligente</a:t>
          </a:r>
        </a:p>
      </dgm:t>
    </dgm:pt>
    <dgm:pt modelId="{9DACB181-EB0F-4B8A-A35B-3D9BCE4AD75F}" type="parTrans" cxnId="{21D86F13-FDCF-4CE5-8B96-F528BC33DC9A}">
      <dgm:prSet custT="1"/>
      <dgm:spPr/>
      <dgm:t>
        <a:bodyPr/>
        <a:lstStyle/>
        <a:p>
          <a:endParaRPr lang="es-PE" sz="100"/>
        </a:p>
      </dgm:t>
    </dgm:pt>
    <dgm:pt modelId="{B97ABF77-BB30-405D-8ECE-13C3C7308D3C}" type="sibTrans" cxnId="{21D86F13-FDCF-4CE5-8B96-F528BC33DC9A}">
      <dgm:prSet/>
      <dgm:spPr/>
      <dgm:t>
        <a:bodyPr/>
        <a:lstStyle/>
        <a:p>
          <a:endParaRPr lang="es-PE" sz="1100"/>
        </a:p>
      </dgm:t>
    </dgm:pt>
    <dgm:pt modelId="{D10BCC47-A45C-436C-8EC3-4234270746F2}">
      <dgm:prSet phldrT="[Texto]" custT="1"/>
      <dgm:spPr>
        <a:solidFill>
          <a:srgbClr val="89BBF7"/>
        </a:solidFill>
      </dgm:spPr>
      <dgm:t>
        <a:bodyPr/>
        <a:lstStyle/>
        <a:p>
          <a:r>
            <a:rPr lang="es-PE" sz="800" dirty="0">
              <a:solidFill>
                <a:schemeClr val="tx1"/>
              </a:solidFill>
            </a:rPr>
            <a:t>Innovación tecnológica</a:t>
          </a:r>
        </a:p>
      </dgm:t>
    </dgm:pt>
    <dgm:pt modelId="{2647CFA3-97BD-4F76-949E-DF8BA7EA1767}" type="parTrans" cxnId="{E90538A1-4B0E-4E87-986C-F721C2F3EEFC}">
      <dgm:prSet custT="1"/>
      <dgm:spPr/>
      <dgm:t>
        <a:bodyPr/>
        <a:lstStyle/>
        <a:p>
          <a:endParaRPr lang="es-PE" sz="100"/>
        </a:p>
      </dgm:t>
    </dgm:pt>
    <dgm:pt modelId="{6B70CDF9-8392-4245-A369-7BA716BEEFB7}" type="sibTrans" cxnId="{E90538A1-4B0E-4E87-986C-F721C2F3EEFC}">
      <dgm:prSet/>
      <dgm:spPr/>
      <dgm:t>
        <a:bodyPr/>
        <a:lstStyle/>
        <a:p>
          <a:endParaRPr lang="es-PE" sz="1100"/>
        </a:p>
      </dgm:t>
    </dgm:pt>
    <dgm:pt modelId="{97029A7C-99D7-4D8F-AB3A-9088DC9D1235}">
      <dgm:prSet phldrT="[Texto]" custT="1"/>
      <dgm:spPr>
        <a:solidFill>
          <a:srgbClr val="F7917D"/>
        </a:solidFill>
      </dgm:spPr>
      <dgm:t>
        <a:bodyPr/>
        <a:lstStyle/>
        <a:p>
          <a:r>
            <a:rPr lang="es-PE" sz="800" dirty="0">
              <a:solidFill>
                <a:schemeClr val="tx1"/>
              </a:solidFill>
            </a:rPr>
            <a:t>Oportunidades de desarrollo</a:t>
          </a:r>
        </a:p>
      </dgm:t>
    </dgm:pt>
    <dgm:pt modelId="{61984467-A51A-426B-A4ED-8D482059B105}" type="parTrans" cxnId="{EA2D7DE5-5670-4634-96F4-5A4927D7F7D7}">
      <dgm:prSet custT="1"/>
      <dgm:spPr/>
      <dgm:t>
        <a:bodyPr/>
        <a:lstStyle/>
        <a:p>
          <a:endParaRPr lang="es-PE" sz="100"/>
        </a:p>
      </dgm:t>
    </dgm:pt>
    <dgm:pt modelId="{6C68F4F5-FD9A-467A-AA7D-1B0684070699}" type="sibTrans" cxnId="{EA2D7DE5-5670-4634-96F4-5A4927D7F7D7}">
      <dgm:prSet/>
      <dgm:spPr/>
      <dgm:t>
        <a:bodyPr/>
        <a:lstStyle/>
        <a:p>
          <a:endParaRPr lang="es-PE" sz="1100"/>
        </a:p>
      </dgm:t>
    </dgm:pt>
    <dgm:pt modelId="{97388CE9-A7CE-496E-BEDC-70066164A6CB}">
      <dgm:prSet phldrT="[Texto]" custT="1"/>
      <dgm:spPr>
        <a:solidFill>
          <a:srgbClr val="F7917D"/>
        </a:solidFill>
      </dgm:spPr>
      <dgm:t>
        <a:bodyPr/>
        <a:lstStyle/>
        <a:p>
          <a:r>
            <a:rPr lang="es-PE" sz="800" dirty="0">
              <a:solidFill>
                <a:schemeClr val="tx1"/>
              </a:solidFill>
            </a:rPr>
            <a:t>Seguridad energética</a:t>
          </a:r>
        </a:p>
      </dgm:t>
    </dgm:pt>
    <dgm:pt modelId="{1BF71445-ED9E-48D5-8786-EC879184B7DE}" type="parTrans" cxnId="{78558B37-26FC-415D-81A2-97202BB1C5C0}">
      <dgm:prSet custT="1"/>
      <dgm:spPr/>
      <dgm:t>
        <a:bodyPr/>
        <a:lstStyle/>
        <a:p>
          <a:endParaRPr lang="es-PE" sz="100"/>
        </a:p>
      </dgm:t>
    </dgm:pt>
    <dgm:pt modelId="{E7564A13-F228-4E6C-9919-F595462813F3}" type="sibTrans" cxnId="{78558B37-26FC-415D-81A2-97202BB1C5C0}">
      <dgm:prSet/>
      <dgm:spPr/>
      <dgm:t>
        <a:bodyPr/>
        <a:lstStyle/>
        <a:p>
          <a:endParaRPr lang="es-PE" sz="1100"/>
        </a:p>
      </dgm:t>
    </dgm:pt>
    <dgm:pt modelId="{94D13DEA-6CF3-4ED0-946F-CA52DCD768C7}">
      <dgm:prSet phldrT="[Texto]" custT="1"/>
      <dgm:spPr>
        <a:solidFill>
          <a:srgbClr val="F7917D"/>
        </a:solidFill>
      </dgm:spPr>
      <dgm:t>
        <a:bodyPr/>
        <a:lstStyle/>
        <a:p>
          <a:r>
            <a:rPr lang="es-PE" sz="800" dirty="0">
              <a:solidFill>
                <a:schemeClr val="tx1"/>
              </a:solidFill>
            </a:rPr>
            <a:t>Ambiente saludable</a:t>
          </a:r>
        </a:p>
      </dgm:t>
    </dgm:pt>
    <dgm:pt modelId="{C15D7CA2-B013-4D12-B0EA-AEC828FBD5F8}" type="parTrans" cxnId="{D3B99C7B-7713-4C97-B33B-DE39E16D7395}">
      <dgm:prSet custT="1"/>
      <dgm:spPr/>
      <dgm:t>
        <a:bodyPr/>
        <a:lstStyle/>
        <a:p>
          <a:endParaRPr lang="es-PE" sz="100"/>
        </a:p>
      </dgm:t>
    </dgm:pt>
    <dgm:pt modelId="{23006683-EAF4-4EA1-BB9E-8E0A2AC73AD7}" type="sibTrans" cxnId="{D3B99C7B-7713-4C97-B33B-DE39E16D7395}">
      <dgm:prSet/>
      <dgm:spPr/>
      <dgm:t>
        <a:bodyPr/>
        <a:lstStyle/>
        <a:p>
          <a:endParaRPr lang="es-PE" sz="1100"/>
        </a:p>
      </dgm:t>
    </dgm:pt>
    <dgm:pt modelId="{A18FAC2B-E0AF-46C5-92BC-CC0D6EABA7BB}">
      <dgm:prSet phldrT="[Texto]" custT="1"/>
      <dgm:spPr>
        <a:solidFill>
          <a:srgbClr val="F7917D"/>
        </a:solidFill>
      </dgm:spPr>
      <dgm:t>
        <a:bodyPr/>
        <a:lstStyle/>
        <a:p>
          <a:r>
            <a:rPr lang="es-PE" sz="800" dirty="0">
              <a:solidFill>
                <a:schemeClr val="tx1"/>
              </a:solidFill>
            </a:rPr>
            <a:t>Infraestructuras resilientes</a:t>
          </a:r>
        </a:p>
      </dgm:t>
    </dgm:pt>
    <dgm:pt modelId="{11803FA2-9B27-46DF-957B-08E4F95734B8}" type="parTrans" cxnId="{4821B079-3C19-4F96-9B27-02AE4B9BB577}">
      <dgm:prSet custT="1"/>
      <dgm:spPr/>
      <dgm:t>
        <a:bodyPr/>
        <a:lstStyle/>
        <a:p>
          <a:endParaRPr lang="es-PE" sz="100"/>
        </a:p>
      </dgm:t>
    </dgm:pt>
    <dgm:pt modelId="{1FA9648F-8984-4E7F-823F-FBB8702F9CF2}" type="sibTrans" cxnId="{4821B079-3C19-4F96-9B27-02AE4B9BB577}">
      <dgm:prSet/>
      <dgm:spPr/>
      <dgm:t>
        <a:bodyPr/>
        <a:lstStyle/>
        <a:p>
          <a:endParaRPr lang="es-PE" sz="1100"/>
        </a:p>
      </dgm:t>
    </dgm:pt>
    <dgm:pt modelId="{88546063-A8DD-424B-AB23-6E1D7083C865}">
      <dgm:prSet phldrT="[Texto]" custT="1"/>
      <dgm:spPr>
        <a:solidFill>
          <a:srgbClr val="F7917D"/>
        </a:solidFill>
      </dgm:spPr>
      <dgm:t>
        <a:bodyPr/>
        <a:lstStyle/>
        <a:p>
          <a:r>
            <a:rPr lang="es-PE" sz="800" dirty="0">
              <a:solidFill>
                <a:schemeClr val="tx1"/>
              </a:solidFill>
            </a:rPr>
            <a:t>Trabajo decente</a:t>
          </a:r>
        </a:p>
      </dgm:t>
    </dgm:pt>
    <dgm:pt modelId="{8F0CF00F-FF32-4EC9-9D19-9B4CA689DADA}" type="parTrans" cxnId="{1A39FDBA-72BF-40AA-9DF4-6BED80DD6D04}">
      <dgm:prSet custT="1"/>
      <dgm:spPr/>
      <dgm:t>
        <a:bodyPr/>
        <a:lstStyle/>
        <a:p>
          <a:endParaRPr lang="es-PE" sz="100"/>
        </a:p>
      </dgm:t>
    </dgm:pt>
    <dgm:pt modelId="{800CBEEF-5375-429C-AEF4-BCCBAC71BBBB}" type="sibTrans" cxnId="{1A39FDBA-72BF-40AA-9DF4-6BED80DD6D04}">
      <dgm:prSet/>
      <dgm:spPr/>
      <dgm:t>
        <a:bodyPr/>
        <a:lstStyle/>
        <a:p>
          <a:endParaRPr lang="es-PE" sz="1100"/>
        </a:p>
      </dgm:t>
    </dgm:pt>
    <dgm:pt modelId="{02814449-B051-4115-BB4F-4D9471417F12}">
      <dgm:prSet phldrT="[Texto]" custT="1"/>
      <dgm:spPr>
        <a:solidFill>
          <a:srgbClr val="89BBF7"/>
        </a:solidFill>
      </dgm:spPr>
      <dgm:t>
        <a:bodyPr/>
        <a:lstStyle/>
        <a:p>
          <a:r>
            <a:rPr lang="es-PE" sz="800" dirty="0">
              <a:solidFill>
                <a:schemeClr val="tx1"/>
              </a:solidFill>
            </a:rPr>
            <a:t>Tecnología social</a:t>
          </a:r>
        </a:p>
      </dgm:t>
    </dgm:pt>
    <dgm:pt modelId="{FEE11508-19E0-4575-AB2A-97E5B22D293E}" type="parTrans" cxnId="{95A38F9C-23AC-444E-AEA0-EBC28C6D952E}">
      <dgm:prSet custT="1"/>
      <dgm:spPr/>
      <dgm:t>
        <a:bodyPr/>
        <a:lstStyle/>
        <a:p>
          <a:endParaRPr lang="es-PE" sz="100"/>
        </a:p>
      </dgm:t>
    </dgm:pt>
    <dgm:pt modelId="{55FD0126-0CF0-4ACE-AF43-0DE8936C293B}" type="sibTrans" cxnId="{95A38F9C-23AC-444E-AEA0-EBC28C6D952E}">
      <dgm:prSet/>
      <dgm:spPr/>
      <dgm:t>
        <a:bodyPr/>
        <a:lstStyle/>
        <a:p>
          <a:endParaRPr lang="es-PE" sz="1100"/>
        </a:p>
      </dgm:t>
    </dgm:pt>
    <dgm:pt modelId="{A7B6911B-3741-4B7F-AE01-9CD1F4E4C9A9}">
      <dgm:prSet phldrT="[Texto]" custT="1"/>
      <dgm:spPr>
        <a:solidFill>
          <a:srgbClr val="F7917D"/>
        </a:solidFill>
      </dgm:spPr>
      <dgm:t>
        <a:bodyPr/>
        <a:lstStyle/>
        <a:p>
          <a:r>
            <a:rPr lang="es-PE" sz="800" dirty="0">
              <a:solidFill>
                <a:schemeClr val="tx1"/>
              </a:solidFill>
            </a:rPr>
            <a:t>Convivencia ciudadana</a:t>
          </a:r>
        </a:p>
      </dgm:t>
    </dgm:pt>
    <dgm:pt modelId="{2046E437-EAA0-4BAA-8080-53D43D939C5E}" type="parTrans" cxnId="{7DC1536D-C489-47C3-990E-2B17A1ECE3FE}">
      <dgm:prSet custT="1"/>
      <dgm:spPr/>
      <dgm:t>
        <a:bodyPr/>
        <a:lstStyle/>
        <a:p>
          <a:endParaRPr lang="es-PE" sz="100"/>
        </a:p>
      </dgm:t>
    </dgm:pt>
    <dgm:pt modelId="{86CA6C54-AD2C-4EE4-BBA0-6D0DC6AA3506}" type="sibTrans" cxnId="{7DC1536D-C489-47C3-990E-2B17A1ECE3FE}">
      <dgm:prSet/>
      <dgm:spPr/>
      <dgm:t>
        <a:bodyPr/>
        <a:lstStyle/>
        <a:p>
          <a:endParaRPr lang="es-PE" sz="1100"/>
        </a:p>
      </dgm:t>
    </dgm:pt>
    <dgm:pt modelId="{3890AA13-4DBC-4186-9A11-D0B580D804D6}">
      <dgm:prSet phldrT="[Texto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PE" sz="800" dirty="0">
              <a:solidFill>
                <a:schemeClr val="tx1"/>
              </a:solidFill>
            </a:rPr>
            <a:t>Confianza</a:t>
          </a:r>
        </a:p>
      </dgm:t>
    </dgm:pt>
    <dgm:pt modelId="{FFB4DE5F-EBB0-4400-AEF9-A0575C1E9212}" type="parTrans" cxnId="{35B401BE-A3B4-4A4E-9EA2-B29BD3A8E4C2}">
      <dgm:prSet custT="1"/>
      <dgm:spPr/>
      <dgm:t>
        <a:bodyPr/>
        <a:lstStyle/>
        <a:p>
          <a:endParaRPr lang="es-PE" sz="100"/>
        </a:p>
      </dgm:t>
    </dgm:pt>
    <dgm:pt modelId="{2C9D472C-88C2-44CE-9469-47A8A486FDE6}" type="sibTrans" cxnId="{35B401BE-A3B4-4A4E-9EA2-B29BD3A8E4C2}">
      <dgm:prSet/>
      <dgm:spPr/>
      <dgm:t>
        <a:bodyPr/>
        <a:lstStyle/>
        <a:p>
          <a:endParaRPr lang="es-PE" sz="1100"/>
        </a:p>
      </dgm:t>
    </dgm:pt>
    <dgm:pt modelId="{D62730CA-E679-4A87-821E-AC462A4D7126}" type="pres">
      <dgm:prSet presAssocID="{F74189AB-ECD8-406C-8CF3-4D26A6DF7A8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ECD1EB1-28BF-4744-98CD-5BE036521B45}" type="pres">
      <dgm:prSet presAssocID="{7AB2CB73-5CFD-444A-8962-B269AE812FF2}" presName="root1" presStyleCnt="0"/>
      <dgm:spPr/>
    </dgm:pt>
    <dgm:pt modelId="{299D0223-8FFD-4C70-877F-345E65509F52}" type="pres">
      <dgm:prSet presAssocID="{7AB2CB73-5CFD-444A-8962-B269AE812FF2}" presName="LevelOneTextNode" presStyleLbl="node0" presStyleIdx="0" presStyleCnt="1">
        <dgm:presLayoutVars>
          <dgm:chPref val="3"/>
        </dgm:presLayoutVars>
      </dgm:prSet>
      <dgm:spPr/>
    </dgm:pt>
    <dgm:pt modelId="{075E5388-FAE0-452B-B11B-16FF69C5166A}" type="pres">
      <dgm:prSet presAssocID="{7AB2CB73-5CFD-444A-8962-B269AE812FF2}" presName="level2hierChild" presStyleCnt="0"/>
      <dgm:spPr/>
    </dgm:pt>
    <dgm:pt modelId="{1B730E9D-0825-4A0B-85E8-3E8CD78567FE}" type="pres">
      <dgm:prSet presAssocID="{25E8FF08-A5CE-4687-B3F0-D9DAE58F979C}" presName="conn2-1" presStyleLbl="parChTrans1D2" presStyleIdx="0" presStyleCnt="3"/>
      <dgm:spPr/>
    </dgm:pt>
    <dgm:pt modelId="{8A11F64B-2ECE-4F22-A14C-4A0B09AF4D24}" type="pres">
      <dgm:prSet presAssocID="{25E8FF08-A5CE-4687-B3F0-D9DAE58F979C}" presName="connTx" presStyleLbl="parChTrans1D2" presStyleIdx="0" presStyleCnt="3"/>
      <dgm:spPr/>
    </dgm:pt>
    <dgm:pt modelId="{82A7115D-709D-4E70-93D1-0522B38AAD84}" type="pres">
      <dgm:prSet presAssocID="{0946670E-2EB6-4D65-89D9-A0006E4D2C29}" presName="root2" presStyleCnt="0"/>
      <dgm:spPr/>
    </dgm:pt>
    <dgm:pt modelId="{3DC817BC-88B0-438F-BF9C-E8AFA7BC1951}" type="pres">
      <dgm:prSet presAssocID="{0946670E-2EB6-4D65-89D9-A0006E4D2C29}" presName="LevelTwoTextNode" presStyleLbl="node2" presStyleIdx="0" presStyleCnt="3">
        <dgm:presLayoutVars>
          <dgm:chPref val="3"/>
        </dgm:presLayoutVars>
      </dgm:prSet>
      <dgm:spPr/>
    </dgm:pt>
    <dgm:pt modelId="{FBBEFDA0-852D-4FAC-838B-A9444D59F684}" type="pres">
      <dgm:prSet presAssocID="{0946670E-2EB6-4D65-89D9-A0006E4D2C29}" presName="level3hierChild" presStyleCnt="0"/>
      <dgm:spPr/>
    </dgm:pt>
    <dgm:pt modelId="{D7EB7799-80B1-4A21-9BC4-D9DA29CDC32F}" type="pres">
      <dgm:prSet presAssocID="{9CE0379C-356E-4316-A8F3-15892BAC669A}" presName="conn2-1" presStyleLbl="parChTrans1D3" presStyleIdx="0" presStyleCnt="3"/>
      <dgm:spPr/>
    </dgm:pt>
    <dgm:pt modelId="{034D5848-8BB0-4D41-8FBD-1E2134B9A23C}" type="pres">
      <dgm:prSet presAssocID="{9CE0379C-356E-4316-A8F3-15892BAC669A}" presName="connTx" presStyleLbl="parChTrans1D3" presStyleIdx="0" presStyleCnt="3"/>
      <dgm:spPr/>
    </dgm:pt>
    <dgm:pt modelId="{6238E8B3-313B-471A-9CA3-2B7F806A129F}" type="pres">
      <dgm:prSet presAssocID="{1962C483-6EBF-4453-915C-CA04301E36E6}" presName="root2" presStyleCnt="0"/>
      <dgm:spPr/>
    </dgm:pt>
    <dgm:pt modelId="{E86AAAE5-9DF4-494F-B629-330D79C9D107}" type="pres">
      <dgm:prSet presAssocID="{1962C483-6EBF-4453-915C-CA04301E36E6}" presName="LevelTwoTextNode" presStyleLbl="node3" presStyleIdx="0" presStyleCnt="3">
        <dgm:presLayoutVars>
          <dgm:chPref val="3"/>
        </dgm:presLayoutVars>
      </dgm:prSet>
      <dgm:spPr/>
    </dgm:pt>
    <dgm:pt modelId="{8A9D3A70-B6D9-4B5C-9BDF-7161F6C93408}" type="pres">
      <dgm:prSet presAssocID="{1962C483-6EBF-4453-915C-CA04301E36E6}" presName="level3hierChild" presStyleCnt="0"/>
      <dgm:spPr/>
    </dgm:pt>
    <dgm:pt modelId="{95C19A09-B175-4F71-9EEC-691B0A202441}" type="pres">
      <dgm:prSet presAssocID="{F5BAA2E2-E39C-48A1-9E7A-6A4FDD40407E}" presName="conn2-1" presStyleLbl="parChTrans1D4" presStyleIdx="0" presStyleCnt="15"/>
      <dgm:spPr/>
    </dgm:pt>
    <dgm:pt modelId="{BCA94609-0C80-487E-9AB8-A3DE2E37462C}" type="pres">
      <dgm:prSet presAssocID="{F5BAA2E2-E39C-48A1-9E7A-6A4FDD40407E}" presName="connTx" presStyleLbl="parChTrans1D4" presStyleIdx="0" presStyleCnt="15"/>
      <dgm:spPr/>
    </dgm:pt>
    <dgm:pt modelId="{92549117-710C-4CF7-BEC4-3BECD1AB0973}" type="pres">
      <dgm:prSet presAssocID="{C9E6F94B-ABF4-4E1F-AB17-8E0C71F1E225}" presName="root2" presStyleCnt="0"/>
      <dgm:spPr/>
    </dgm:pt>
    <dgm:pt modelId="{11C26FD3-5B8C-4FE4-8342-E4F1C4F36897}" type="pres">
      <dgm:prSet presAssocID="{C9E6F94B-ABF4-4E1F-AB17-8E0C71F1E225}" presName="LevelTwoTextNode" presStyleLbl="node4" presStyleIdx="0" presStyleCnt="15">
        <dgm:presLayoutVars>
          <dgm:chPref val="3"/>
        </dgm:presLayoutVars>
      </dgm:prSet>
      <dgm:spPr/>
    </dgm:pt>
    <dgm:pt modelId="{6D149857-4235-46A4-B8DB-006A502F45CB}" type="pres">
      <dgm:prSet presAssocID="{C9E6F94B-ABF4-4E1F-AB17-8E0C71F1E225}" presName="level3hierChild" presStyleCnt="0"/>
      <dgm:spPr/>
    </dgm:pt>
    <dgm:pt modelId="{E6DF2026-D484-442D-B704-9014ACBA1A34}" type="pres">
      <dgm:prSet presAssocID="{9DACB181-EB0F-4B8A-A35B-3D9BCE4AD75F}" presName="conn2-1" presStyleLbl="parChTrans1D4" presStyleIdx="1" presStyleCnt="15"/>
      <dgm:spPr/>
    </dgm:pt>
    <dgm:pt modelId="{DB481F01-0B31-438C-9411-F9C51BCC64E8}" type="pres">
      <dgm:prSet presAssocID="{9DACB181-EB0F-4B8A-A35B-3D9BCE4AD75F}" presName="connTx" presStyleLbl="parChTrans1D4" presStyleIdx="1" presStyleCnt="15"/>
      <dgm:spPr/>
    </dgm:pt>
    <dgm:pt modelId="{3E0FA2A5-2016-4F39-9152-4FA09B3B28A9}" type="pres">
      <dgm:prSet presAssocID="{1F95CF26-95EA-46F1-8752-CE0098D5A4BD}" presName="root2" presStyleCnt="0"/>
      <dgm:spPr/>
    </dgm:pt>
    <dgm:pt modelId="{C1AB69D9-D0CE-4829-BF0F-1DAF1A5C2EA5}" type="pres">
      <dgm:prSet presAssocID="{1F95CF26-95EA-46F1-8752-CE0098D5A4BD}" presName="LevelTwoTextNode" presStyleLbl="node4" presStyleIdx="1" presStyleCnt="15">
        <dgm:presLayoutVars>
          <dgm:chPref val="3"/>
        </dgm:presLayoutVars>
      </dgm:prSet>
      <dgm:spPr/>
    </dgm:pt>
    <dgm:pt modelId="{07EF7699-D3F0-4F7C-999F-A1314FF0266F}" type="pres">
      <dgm:prSet presAssocID="{1F95CF26-95EA-46F1-8752-CE0098D5A4BD}" presName="level3hierChild" presStyleCnt="0"/>
      <dgm:spPr/>
    </dgm:pt>
    <dgm:pt modelId="{4790671F-CFC1-409B-862C-5A44CA36F587}" type="pres">
      <dgm:prSet presAssocID="{2647CFA3-97BD-4F76-949E-DF8BA7EA1767}" presName="conn2-1" presStyleLbl="parChTrans1D4" presStyleIdx="2" presStyleCnt="15"/>
      <dgm:spPr/>
    </dgm:pt>
    <dgm:pt modelId="{FE6B844C-D7ED-4B65-B839-3BE3B1289C37}" type="pres">
      <dgm:prSet presAssocID="{2647CFA3-97BD-4F76-949E-DF8BA7EA1767}" presName="connTx" presStyleLbl="parChTrans1D4" presStyleIdx="2" presStyleCnt="15"/>
      <dgm:spPr/>
    </dgm:pt>
    <dgm:pt modelId="{65B02891-DFDD-4B57-9B53-85B485851F54}" type="pres">
      <dgm:prSet presAssocID="{D10BCC47-A45C-436C-8EC3-4234270746F2}" presName="root2" presStyleCnt="0"/>
      <dgm:spPr/>
    </dgm:pt>
    <dgm:pt modelId="{21B64825-28F9-44FD-8CA8-45A1CEC65162}" type="pres">
      <dgm:prSet presAssocID="{D10BCC47-A45C-436C-8EC3-4234270746F2}" presName="LevelTwoTextNode" presStyleLbl="node4" presStyleIdx="2" presStyleCnt="15">
        <dgm:presLayoutVars>
          <dgm:chPref val="3"/>
        </dgm:presLayoutVars>
      </dgm:prSet>
      <dgm:spPr/>
    </dgm:pt>
    <dgm:pt modelId="{0292DE61-47EB-4BF1-8CF7-1771DB338B61}" type="pres">
      <dgm:prSet presAssocID="{D10BCC47-A45C-436C-8EC3-4234270746F2}" presName="level3hierChild" presStyleCnt="0"/>
      <dgm:spPr/>
    </dgm:pt>
    <dgm:pt modelId="{E876B976-9948-4A40-AB16-7A3EF1AD6DA2}" type="pres">
      <dgm:prSet presAssocID="{FEE11508-19E0-4575-AB2A-97E5B22D293E}" presName="conn2-1" presStyleLbl="parChTrans1D4" presStyleIdx="3" presStyleCnt="15"/>
      <dgm:spPr/>
    </dgm:pt>
    <dgm:pt modelId="{DD184DD4-A26F-454E-923D-CDA6735A7F6B}" type="pres">
      <dgm:prSet presAssocID="{FEE11508-19E0-4575-AB2A-97E5B22D293E}" presName="connTx" presStyleLbl="parChTrans1D4" presStyleIdx="3" presStyleCnt="15"/>
      <dgm:spPr/>
    </dgm:pt>
    <dgm:pt modelId="{87D16C86-0ACE-4D96-85F5-FD7FB672A71D}" type="pres">
      <dgm:prSet presAssocID="{02814449-B051-4115-BB4F-4D9471417F12}" presName="root2" presStyleCnt="0"/>
      <dgm:spPr/>
    </dgm:pt>
    <dgm:pt modelId="{CE19159A-C9DF-4CAE-9FF3-B9734BEC0F1B}" type="pres">
      <dgm:prSet presAssocID="{02814449-B051-4115-BB4F-4D9471417F12}" presName="LevelTwoTextNode" presStyleLbl="node4" presStyleIdx="3" presStyleCnt="15">
        <dgm:presLayoutVars>
          <dgm:chPref val="3"/>
        </dgm:presLayoutVars>
      </dgm:prSet>
      <dgm:spPr/>
    </dgm:pt>
    <dgm:pt modelId="{FD12E75F-2D25-472F-A0FB-9610E30562B7}" type="pres">
      <dgm:prSet presAssocID="{02814449-B051-4115-BB4F-4D9471417F12}" presName="level3hierChild" presStyleCnt="0"/>
      <dgm:spPr/>
    </dgm:pt>
    <dgm:pt modelId="{1B100A3B-E3B8-4F74-83C4-963D37F0DDF6}" type="pres">
      <dgm:prSet presAssocID="{A889CBC2-0BA8-4C73-BD70-73990E8A9D2C}" presName="conn2-1" presStyleLbl="parChTrans1D4" presStyleIdx="4" presStyleCnt="15"/>
      <dgm:spPr/>
    </dgm:pt>
    <dgm:pt modelId="{C2C200BB-0E0B-4BE0-8EDC-1295B61E7D33}" type="pres">
      <dgm:prSet presAssocID="{A889CBC2-0BA8-4C73-BD70-73990E8A9D2C}" presName="connTx" presStyleLbl="parChTrans1D4" presStyleIdx="4" presStyleCnt="15"/>
      <dgm:spPr/>
    </dgm:pt>
    <dgm:pt modelId="{08E4DCCF-F898-4883-82AB-14304385C429}" type="pres">
      <dgm:prSet presAssocID="{9B29E5EB-B562-42F3-AB30-A49B87C764A4}" presName="root2" presStyleCnt="0"/>
      <dgm:spPr/>
    </dgm:pt>
    <dgm:pt modelId="{92641D7C-0180-493F-AAEB-B203A2A5BA1F}" type="pres">
      <dgm:prSet presAssocID="{9B29E5EB-B562-42F3-AB30-A49B87C764A4}" presName="LevelTwoTextNode" presStyleLbl="node4" presStyleIdx="4" presStyleCnt="15">
        <dgm:presLayoutVars>
          <dgm:chPref val="3"/>
        </dgm:presLayoutVars>
      </dgm:prSet>
      <dgm:spPr/>
    </dgm:pt>
    <dgm:pt modelId="{2FCB4852-56E3-40DA-BC9E-D52403F6036B}" type="pres">
      <dgm:prSet presAssocID="{9B29E5EB-B562-42F3-AB30-A49B87C764A4}" presName="level3hierChild" presStyleCnt="0"/>
      <dgm:spPr/>
    </dgm:pt>
    <dgm:pt modelId="{343E29A7-FBE6-4D5F-AAC3-FF49197F7C6A}" type="pres">
      <dgm:prSet presAssocID="{F7D2F887-C3AB-41C0-B4A8-043323C5C989}" presName="conn2-1" presStyleLbl="parChTrans1D2" presStyleIdx="1" presStyleCnt="3"/>
      <dgm:spPr/>
    </dgm:pt>
    <dgm:pt modelId="{AA9418CC-7A07-431D-9F9B-9D324B39EACE}" type="pres">
      <dgm:prSet presAssocID="{F7D2F887-C3AB-41C0-B4A8-043323C5C989}" presName="connTx" presStyleLbl="parChTrans1D2" presStyleIdx="1" presStyleCnt="3"/>
      <dgm:spPr/>
    </dgm:pt>
    <dgm:pt modelId="{6D680519-6899-4DAC-BD43-6F6CC1ACB29C}" type="pres">
      <dgm:prSet presAssocID="{5BA30D23-CFB4-4C71-881A-A86322A14367}" presName="root2" presStyleCnt="0"/>
      <dgm:spPr/>
    </dgm:pt>
    <dgm:pt modelId="{79ECA4FA-CD79-47BF-A035-9349A6AC0649}" type="pres">
      <dgm:prSet presAssocID="{5BA30D23-CFB4-4C71-881A-A86322A14367}" presName="LevelTwoTextNode" presStyleLbl="node2" presStyleIdx="1" presStyleCnt="3">
        <dgm:presLayoutVars>
          <dgm:chPref val="3"/>
        </dgm:presLayoutVars>
      </dgm:prSet>
      <dgm:spPr/>
    </dgm:pt>
    <dgm:pt modelId="{60DBFB7D-7F59-4C74-8074-401AD45AA36F}" type="pres">
      <dgm:prSet presAssocID="{5BA30D23-CFB4-4C71-881A-A86322A14367}" presName="level3hierChild" presStyleCnt="0"/>
      <dgm:spPr/>
    </dgm:pt>
    <dgm:pt modelId="{A426BD4B-4EC2-467B-B74A-01E0CBAB8C84}" type="pres">
      <dgm:prSet presAssocID="{1BF71445-ED9E-48D5-8786-EC879184B7DE}" presName="conn2-1" presStyleLbl="parChTrans1D3" presStyleIdx="1" presStyleCnt="3"/>
      <dgm:spPr/>
    </dgm:pt>
    <dgm:pt modelId="{0CED6167-4089-423A-A5E5-9DE04F84BAF8}" type="pres">
      <dgm:prSet presAssocID="{1BF71445-ED9E-48D5-8786-EC879184B7DE}" presName="connTx" presStyleLbl="parChTrans1D3" presStyleIdx="1" presStyleCnt="3"/>
      <dgm:spPr/>
    </dgm:pt>
    <dgm:pt modelId="{441CDAD8-8750-4B80-90C7-2503828B8D29}" type="pres">
      <dgm:prSet presAssocID="{97388CE9-A7CE-496E-BEDC-70066164A6CB}" presName="root2" presStyleCnt="0"/>
      <dgm:spPr/>
    </dgm:pt>
    <dgm:pt modelId="{A64DF688-047B-4356-AF6A-8D92B316D2E6}" type="pres">
      <dgm:prSet presAssocID="{97388CE9-A7CE-496E-BEDC-70066164A6CB}" presName="LevelTwoTextNode" presStyleLbl="node3" presStyleIdx="1" presStyleCnt="3">
        <dgm:presLayoutVars>
          <dgm:chPref val="3"/>
        </dgm:presLayoutVars>
      </dgm:prSet>
      <dgm:spPr/>
    </dgm:pt>
    <dgm:pt modelId="{EB480997-A46B-4B05-9743-00A0E4C61881}" type="pres">
      <dgm:prSet presAssocID="{97388CE9-A7CE-496E-BEDC-70066164A6CB}" presName="level3hierChild" presStyleCnt="0"/>
      <dgm:spPr/>
    </dgm:pt>
    <dgm:pt modelId="{5681D719-03AB-430B-89DF-63BFE7D3945F}" type="pres">
      <dgm:prSet presAssocID="{C15D7CA2-B013-4D12-B0EA-AEC828FBD5F8}" presName="conn2-1" presStyleLbl="parChTrans1D4" presStyleIdx="5" presStyleCnt="15"/>
      <dgm:spPr/>
    </dgm:pt>
    <dgm:pt modelId="{46EFC50E-A19E-497A-871E-ABA07041F5B1}" type="pres">
      <dgm:prSet presAssocID="{C15D7CA2-B013-4D12-B0EA-AEC828FBD5F8}" presName="connTx" presStyleLbl="parChTrans1D4" presStyleIdx="5" presStyleCnt="15"/>
      <dgm:spPr/>
    </dgm:pt>
    <dgm:pt modelId="{093637FB-9F79-41E5-8E96-7DB12E0F2122}" type="pres">
      <dgm:prSet presAssocID="{94D13DEA-6CF3-4ED0-946F-CA52DCD768C7}" presName="root2" presStyleCnt="0"/>
      <dgm:spPr/>
    </dgm:pt>
    <dgm:pt modelId="{1A43A546-03E7-4B2F-93D5-9A18C755E13D}" type="pres">
      <dgm:prSet presAssocID="{94D13DEA-6CF3-4ED0-946F-CA52DCD768C7}" presName="LevelTwoTextNode" presStyleLbl="node4" presStyleIdx="5" presStyleCnt="15">
        <dgm:presLayoutVars>
          <dgm:chPref val="3"/>
        </dgm:presLayoutVars>
      </dgm:prSet>
      <dgm:spPr/>
    </dgm:pt>
    <dgm:pt modelId="{675F9189-21AC-4825-979E-E908EA0EF271}" type="pres">
      <dgm:prSet presAssocID="{94D13DEA-6CF3-4ED0-946F-CA52DCD768C7}" presName="level3hierChild" presStyleCnt="0"/>
      <dgm:spPr/>
    </dgm:pt>
    <dgm:pt modelId="{038AB4B9-3CDA-4AA7-B8DB-355454F0EEE9}" type="pres">
      <dgm:prSet presAssocID="{11803FA2-9B27-46DF-957B-08E4F95734B8}" presName="conn2-1" presStyleLbl="parChTrans1D4" presStyleIdx="6" presStyleCnt="15"/>
      <dgm:spPr/>
    </dgm:pt>
    <dgm:pt modelId="{090A018C-D045-430B-93F6-2F52BF1FDD37}" type="pres">
      <dgm:prSet presAssocID="{11803FA2-9B27-46DF-957B-08E4F95734B8}" presName="connTx" presStyleLbl="parChTrans1D4" presStyleIdx="6" presStyleCnt="15"/>
      <dgm:spPr/>
    </dgm:pt>
    <dgm:pt modelId="{D148A5A1-C3B7-4B69-BB0D-95589E13FC75}" type="pres">
      <dgm:prSet presAssocID="{A18FAC2B-E0AF-46C5-92BC-CC0D6EABA7BB}" presName="root2" presStyleCnt="0"/>
      <dgm:spPr/>
    </dgm:pt>
    <dgm:pt modelId="{238AE9D2-FFED-45E4-9223-E1CC42E162C5}" type="pres">
      <dgm:prSet presAssocID="{A18FAC2B-E0AF-46C5-92BC-CC0D6EABA7BB}" presName="LevelTwoTextNode" presStyleLbl="node4" presStyleIdx="6" presStyleCnt="15">
        <dgm:presLayoutVars>
          <dgm:chPref val="3"/>
        </dgm:presLayoutVars>
      </dgm:prSet>
      <dgm:spPr/>
    </dgm:pt>
    <dgm:pt modelId="{6164F32A-3064-4C8F-A336-6EFD447F04AA}" type="pres">
      <dgm:prSet presAssocID="{A18FAC2B-E0AF-46C5-92BC-CC0D6EABA7BB}" presName="level3hierChild" presStyleCnt="0"/>
      <dgm:spPr/>
    </dgm:pt>
    <dgm:pt modelId="{F513F8C2-BA17-4F2E-878B-9C387E47261E}" type="pres">
      <dgm:prSet presAssocID="{8F0CF00F-FF32-4EC9-9D19-9B4CA689DADA}" presName="conn2-1" presStyleLbl="parChTrans1D4" presStyleIdx="7" presStyleCnt="15"/>
      <dgm:spPr/>
    </dgm:pt>
    <dgm:pt modelId="{88DF92CE-08F2-4E13-A52B-20920160ACFF}" type="pres">
      <dgm:prSet presAssocID="{8F0CF00F-FF32-4EC9-9D19-9B4CA689DADA}" presName="connTx" presStyleLbl="parChTrans1D4" presStyleIdx="7" presStyleCnt="15"/>
      <dgm:spPr/>
    </dgm:pt>
    <dgm:pt modelId="{BA1231B0-7AED-474F-A5FA-35300A7D5F50}" type="pres">
      <dgm:prSet presAssocID="{88546063-A8DD-424B-AB23-6E1D7083C865}" presName="root2" presStyleCnt="0"/>
      <dgm:spPr/>
    </dgm:pt>
    <dgm:pt modelId="{C629B63B-20C6-4299-8022-46A760DBE5AC}" type="pres">
      <dgm:prSet presAssocID="{88546063-A8DD-424B-AB23-6E1D7083C865}" presName="LevelTwoTextNode" presStyleLbl="node4" presStyleIdx="7" presStyleCnt="15">
        <dgm:presLayoutVars>
          <dgm:chPref val="3"/>
        </dgm:presLayoutVars>
      </dgm:prSet>
      <dgm:spPr/>
    </dgm:pt>
    <dgm:pt modelId="{21FEB9EF-41C4-40C9-B63A-2F853A963B55}" type="pres">
      <dgm:prSet presAssocID="{88546063-A8DD-424B-AB23-6E1D7083C865}" presName="level3hierChild" presStyleCnt="0"/>
      <dgm:spPr/>
    </dgm:pt>
    <dgm:pt modelId="{2DA72F59-F324-4D9C-BEE5-D1CD141A6639}" type="pres">
      <dgm:prSet presAssocID="{2046E437-EAA0-4BAA-8080-53D43D939C5E}" presName="conn2-1" presStyleLbl="parChTrans1D4" presStyleIdx="8" presStyleCnt="15"/>
      <dgm:spPr/>
    </dgm:pt>
    <dgm:pt modelId="{29EB4190-08E5-418B-B2C7-F86EBB24238F}" type="pres">
      <dgm:prSet presAssocID="{2046E437-EAA0-4BAA-8080-53D43D939C5E}" presName="connTx" presStyleLbl="parChTrans1D4" presStyleIdx="8" presStyleCnt="15"/>
      <dgm:spPr/>
    </dgm:pt>
    <dgm:pt modelId="{097177FF-6C63-4DCB-96C5-B78F326D35EA}" type="pres">
      <dgm:prSet presAssocID="{A7B6911B-3741-4B7F-AE01-9CD1F4E4C9A9}" presName="root2" presStyleCnt="0"/>
      <dgm:spPr/>
    </dgm:pt>
    <dgm:pt modelId="{855298F2-232C-4C01-8998-B6985CF108AC}" type="pres">
      <dgm:prSet presAssocID="{A7B6911B-3741-4B7F-AE01-9CD1F4E4C9A9}" presName="LevelTwoTextNode" presStyleLbl="node4" presStyleIdx="8" presStyleCnt="15">
        <dgm:presLayoutVars>
          <dgm:chPref val="3"/>
        </dgm:presLayoutVars>
      </dgm:prSet>
      <dgm:spPr/>
    </dgm:pt>
    <dgm:pt modelId="{5C53F046-FBB6-4EA8-9176-5B6553728541}" type="pres">
      <dgm:prSet presAssocID="{A7B6911B-3741-4B7F-AE01-9CD1F4E4C9A9}" presName="level3hierChild" presStyleCnt="0"/>
      <dgm:spPr/>
    </dgm:pt>
    <dgm:pt modelId="{12F6A9DF-BDB4-4087-B65D-3E37BA3F3B42}" type="pres">
      <dgm:prSet presAssocID="{61984467-A51A-426B-A4ED-8D482059B105}" presName="conn2-1" presStyleLbl="parChTrans1D4" presStyleIdx="9" presStyleCnt="15"/>
      <dgm:spPr/>
    </dgm:pt>
    <dgm:pt modelId="{5B33D259-9024-4BB6-BB35-D03874D059E2}" type="pres">
      <dgm:prSet presAssocID="{61984467-A51A-426B-A4ED-8D482059B105}" presName="connTx" presStyleLbl="parChTrans1D4" presStyleIdx="9" presStyleCnt="15"/>
      <dgm:spPr/>
    </dgm:pt>
    <dgm:pt modelId="{287FDBAF-3F6B-4B50-9A54-137FC2B4666F}" type="pres">
      <dgm:prSet presAssocID="{97029A7C-99D7-4D8F-AB3A-9088DC9D1235}" presName="root2" presStyleCnt="0"/>
      <dgm:spPr/>
    </dgm:pt>
    <dgm:pt modelId="{25AB5352-46B3-4FFE-B712-7BA72A04B97F}" type="pres">
      <dgm:prSet presAssocID="{97029A7C-99D7-4D8F-AB3A-9088DC9D1235}" presName="LevelTwoTextNode" presStyleLbl="node4" presStyleIdx="9" presStyleCnt="15">
        <dgm:presLayoutVars>
          <dgm:chPref val="3"/>
        </dgm:presLayoutVars>
      </dgm:prSet>
      <dgm:spPr/>
    </dgm:pt>
    <dgm:pt modelId="{3D81C559-ED87-44E5-9916-32E4AC37C110}" type="pres">
      <dgm:prSet presAssocID="{97029A7C-99D7-4D8F-AB3A-9088DC9D1235}" presName="level3hierChild" presStyleCnt="0"/>
      <dgm:spPr/>
    </dgm:pt>
    <dgm:pt modelId="{8FB6A05D-BC07-4E93-B709-152CB44C71B6}" type="pres">
      <dgm:prSet presAssocID="{11708FA0-DCA3-4225-863F-3AA815A2D707}" presName="conn2-1" presStyleLbl="parChTrans1D2" presStyleIdx="2" presStyleCnt="3"/>
      <dgm:spPr/>
    </dgm:pt>
    <dgm:pt modelId="{2436B40B-A8E7-435E-8BB5-AF65F737C311}" type="pres">
      <dgm:prSet presAssocID="{11708FA0-DCA3-4225-863F-3AA815A2D707}" presName="connTx" presStyleLbl="parChTrans1D2" presStyleIdx="2" presStyleCnt="3"/>
      <dgm:spPr/>
    </dgm:pt>
    <dgm:pt modelId="{8D0044BC-11B8-4277-A495-CF06C4655D8D}" type="pres">
      <dgm:prSet presAssocID="{6D4F31F2-54D9-40D7-8D46-43553682F2EF}" presName="root2" presStyleCnt="0"/>
      <dgm:spPr/>
    </dgm:pt>
    <dgm:pt modelId="{82437840-ECDB-4177-98FA-21737DBC5E9C}" type="pres">
      <dgm:prSet presAssocID="{6D4F31F2-54D9-40D7-8D46-43553682F2EF}" presName="LevelTwoTextNode" presStyleLbl="node2" presStyleIdx="2" presStyleCnt="3">
        <dgm:presLayoutVars>
          <dgm:chPref val="3"/>
        </dgm:presLayoutVars>
      </dgm:prSet>
      <dgm:spPr/>
    </dgm:pt>
    <dgm:pt modelId="{CF0356A0-9491-46F5-8CFF-CF762C9C9307}" type="pres">
      <dgm:prSet presAssocID="{6D4F31F2-54D9-40D7-8D46-43553682F2EF}" presName="level3hierChild" presStyleCnt="0"/>
      <dgm:spPr/>
    </dgm:pt>
    <dgm:pt modelId="{EF8BF7B7-EDB6-4AED-A041-FEAA64ACB16F}" type="pres">
      <dgm:prSet presAssocID="{A7835543-FDCD-4D53-9ED8-20956688C0AC}" presName="conn2-1" presStyleLbl="parChTrans1D3" presStyleIdx="2" presStyleCnt="3"/>
      <dgm:spPr/>
    </dgm:pt>
    <dgm:pt modelId="{B5D9599F-BCD3-447A-A97B-52DB15503D34}" type="pres">
      <dgm:prSet presAssocID="{A7835543-FDCD-4D53-9ED8-20956688C0AC}" presName="connTx" presStyleLbl="parChTrans1D3" presStyleIdx="2" presStyleCnt="3"/>
      <dgm:spPr/>
    </dgm:pt>
    <dgm:pt modelId="{808A8A29-D27D-4283-9BC2-BAB33AF80C98}" type="pres">
      <dgm:prSet presAssocID="{2FDB490D-A07E-4037-BA24-171C2C153295}" presName="root2" presStyleCnt="0"/>
      <dgm:spPr/>
    </dgm:pt>
    <dgm:pt modelId="{F49A2F79-D7B1-47B5-9278-801FB757ED69}" type="pres">
      <dgm:prSet presAssocID="{2FDB490D-A07E-4037-BA24-171C2C153295}" presName="LevelTwoTextNode" presStyleLbl="node3" presStyleIdx="2" presStyleCnt="3">
        <dgm:presLayoutVars>
          <dgm:chPref val="3"/>
        </dgm:presLayoutVars>
      </dgm:prSet>
      <dgm:spPr/>
    </dgm:pt>
    <dgm:pt modelId="{0800E89F-48DD-4D39-9989-584D6DB6D8BD}" type="pres">
      <dgm:prSet presAssocID="{2FDB490D-A07E-4037-BA24-171C2C153295}" presName="level3hierChild" presStyleCnt="0"/>
      <dgm:spPr/>
    </dgm:pt>
    <dgm:pt modelId="{D779D9BB-62DC-4F79-9E3F-D315BD9576FB}" type="pres">
      <dgm:prSet presAssocID="{D738BBE7-DF5F-4BF0-ABC7-BC2E30F9E845}" presName="conn2-1" presStyleLbl="parChTrans1D4" presStyleIdx="10" presStyleCnt="15"/>
      <dgm:spPr/>
    </dgm:pt>
    <dgm:pt modelId="{5C660439-7E6B-46BE-B1D9-92C6BAD305A1}" type="pres">
      <dgm:prSet presAssocID="{D738BBE7-DF5F-4BF0-ABC7-BC2E30F9E845}" presName="connTx" presStyleLbl="parChTrans1D4" presStyleIdx="10" presStyleCnt="15"/>
      <dgm:spPr/>
    </dgm:pt>
    <dgm:pt modelId="{9CDA233B-5E54-4641-AEDB-33CBC80881CE}" type="pres">
      <dgm:prSet presAssocID="{82D23B92-920D-4FFD-82AA-CEFD2EE1EF43}" presName="root2" presStyleCnt="0"/>
      <dgm:spPr/>
    </dgm:pt>
    <dgm:pt modelId="{399153F3-8F27-424D-986C-D69C65EF1BDC}" type="pres">
      <dgm:prSet presAssocID="{82D23B92-920D-4FFD-82AA-CEFD2EE1EF43}" presName="LevelTwoTextNode" presStyleLbl="node4" presStyleIdx="10" presStyleCnt="15">
        <dgm:presLayoutVars>
          <dgm:chPref val="3"/>
        </dgm:presLayoutVars>
      </dgm:prSet>
      <dgm:spPr/>
    </dgm:pt>
    <dgm:pt modelId="{F08989F4-767B-4B84-BD42-FFCC8CBF3AFB}" type="pres">
      <dgm:prSet presAssocID="{82D23B92-920D-4FFD-82AA-CEFD2EE1EF43}" presName="level3hierChild" presStyleCnt="0"/>
      <dgm:spPr/>
    </dgm:pt>
    <dgm:pt modelId="{EB2AFE21-28A1-4D28-A348-07A7C96154BF}" type="pres">
      <dgm:prSet presAssocID="{4D933D3A-FB16-49CC-A370-013709E49C64}" presName="conn2-1" presStyleLbl="parChTrans1D4" presStyleIdx="11" presStyleCnt="15"/>
      <dgm:spPr/>
    </dgm:pt>
    <dgm:pt modelId="{DE67B880-8946-4041-BC4F-8C443B116E9E}" type="pres">
      <dgm:prSet presAssocID="{4D933D3A-FB16-49CC-A370-013709E49C64}" presName="connTx" presStyleLbl="parChTrans1D4" presStyleIdx="11" presStyleCnt="15"/>
      <dgm:spPr/>
    </dgm:pt>
    <dgm:pt modelId="{1C2C7E8D-F0D2-42BF-A6EE-4E8AD9FAE420}" type="pres">
      <dgm:prSet presAssocID="{35C06A6C-696F-4A61-94C5-73FDAC865371}" presName="root2" presStyleCnt="0"/>
      <dgm:spPr/>
    </dgm:pt>
    <dgm:pt modelId="{BF771969-0F0E-4444-BCDF-44A1CC198781}" type="pres">
      <dgm:prSet presAssocID="{35C06A6C-696F-4A61-94C5-73FDAC865371}" presName="LevelTwoTextNode" presStyleLbl="node4" presStyleIdx="11" presStyleCnt="15">
        <dgm:presLayoutVars>
          <dgm:chPref val="3"/>
        </dgm:presLayoutVars>
      </dgm:prSet>
      <dgm:spPr/>
    </dgm:pt>
    <dgm:pt modelId="{A5AAB1F4-1125-40DF-A72C-C647AFF4A2C9}" type="pres">
      <dgm:prSet presAssocID="{35C06A6C-696F-4A61-94C5-73FDAC865371}" presName="level3hierChild" presStyleCnt="0"/>
      <dgm:spPr/>
    </dgm:pt>
    <dgm:pt modelId="{AF2E8672-9E1F-4C43-9CE4-DE58FEC8E667}" type="pres">
      <dgm:prSet presAssocID="{EAAF7A26-6E45-4F62-84AC-8109F8E6FDE5}" presName="conn2-1" presStyleLbl="parChTrans1D4" presStyleIdx="12" presStyleCnt="15"/>
      <dgm:spPr/>
    </dgm:pt>
    <dgm:pt modelId="{B84A33BC-BEE4-4573-8559-3BEF0E53C850}" type="pres">
      <dgm:prSet presAssocID="{EAAF7A26-6E45-4F62-84AC-8109F8E6FDE5}" presName="connTx" presStyleLbl="parChTrans1D4" presStyleIdx="12" presStyleCnt="15"/>
      <dgm:spPr/>
    </dgm:pt>
    <dgm:pt modelId="{2310C9FC-8EFC-4723-B2C9-3FBBD0134E57}" type="pres">
      <dgm:prSet presAssocID="{1DB452E3-F801-4598-A472-0633AEF8746E}" presName="root2" presStyleCnt="0"/>
      <dgm:spPr/>
    </dgm:pt>
    <dgm:pt modelId="{7BF96927-A747-4A82-9B21-86313FA0F6B4}" type="pres">
      <dgm:prSet presAssocID="{1DB452E3-F801-4598-A472-0633AEF8746E}" presName="LevelTwoTextNode" presStyleLbl="node4" presStyleIdx="12" presStyleCnt="15">
        <dgm:presLayoutVars>
          <dgm:chPref val="3"/>
        </dgm:presLayoutVars>
      </dgm:prSet>
      <dgm:spPr/>
    </dgm:pt>
    <dgm:pt modelId="{5FD589A0-D8AA-40F3-9964-37A7B49D1B2D}" type="pres">
      <dgm:prSet presAssocID="{1DB452E3-F801-4598-A472-0633AEF8746E}" presName="level3hierChild" presStyleCnt="0"/>
      <dgm:spPr/>
    </dgm:pt>
    <dgm:pt modelId="{E80100E7-C637-45E5-9AF6-4C6068056ADE}" type="pres">
      <dgm:prSet presAssocID="{FFB4DE5F-EBB0-4400-AEF9-A0575C1E9212}" presName="conn2-1" presStyleLbl="parChTrans1D4" presStyleIdx="13" presStyleCnt="15"/>
      <dgm:spPr/>
    </dgm:pt>
    <dgm:pt modelId="{9A627407-C69C-4B81-A437-BABF37999058}" type="pres">
      <dgm:prSet presAssocID="{FFB4DE5F-EBB0-4400-AEF9-A0575C1E9212}" presName="connTx" presStyleLbl="parChTrans1D4" presStyleIdx="13" presStyleCnt="15"/>
      <dgm:spPr/>
    </dgm:pt>
    <dgm:pt modelId="{203EDE8F-18CE-4592-838A-A2F5CDE171E8}" type="pres">
      <dgm:prSet presAssocID="{3890AA13-4DBC-4186-9A11-D0B580D804D6}" presName="root2" presStyleCnt="0"/>
      <dgm:spPr/>
    </dgm:pt>
    <dgm:pt modelId="{D093630F-B134-4FD6-B5D9-0D4D5DD07FCB}" type="pres">
      <dgm:prSet presAssocID="{3890AA13-4DBC-4186-9A11-D0B580D804D6}" presName="LevelTwoTextNode" presStyleLbl="node4" presStyleIdx="13" presStyleCnt="15">
        <dgm:presLayoutVars>
          <dgm:chPref val="3"/>
        </dgm:presLayoutVars>
      </dgm:prSet>
      <dgm:spPr/>
    </dgm:pt>
    <dgm:pt modelId="{A87EB0B4-D342-4AAF-AFE7-69082A9392E2}" type="pres">
      <dgm:prSet presAssocID="{3890AA13-4DBC-4186-9A11-D0B580D804D6}" presName="level3hierChild" presStyleCnt="0"/>
      <dgm:spPr/>
    </dgm:pt>
    <dgm:pt modelId="{8FE036FC-86C8-4284-81CB-D7BA06EAF1CA}" type="pres">
      <dgm:prSet presAssocID="{82DEEB5A-8B56-4FAA-B377-29B4A90EEC41}" presName="conn2-1" presStyleLbl="parChTrans1D4" presStyleIdx="14" presStyleCnt="15"/>
      <dgm:spPr/>
    </dgm:pt>
    <dgm:pt modelId="{8C8F949A-E670-4A83-91A7-8E78AA57AB91}" type="pres">
      <dgm:prSet presAssocID="{82DEEB5A-8B56-4FAA-B377-29B4A90EEC41}" presName="connTx" presStyleLbl="parChTrans1D4" presStyleIdx="14" presStyleCnt="15"/>
      <dgm:spPr/>
    </dgm:pt>
    <dgm:pt modelId="{281DB9E1-907F-4D96-AED9-7292E5BBAECC}" type="pres">
      <dgm:prSet presAssocID="{D6B46222-2DB8-4BB7-9939-2A5721E00F31}" presName="root2" presStyleCnt="0"/>
      <dgm:spPr/>
    </dgm:pt>
    <dgm:pt modelId="{25527019-C4AE-453F-A4E4-BC81955290F7}" type="pres">
      <dgm:prSet presAssocID="{D6B46222-2DB8-4BB7-9939-2A5721E00F31}" presName="LevelTwoTextNode" presStyleLbl="node4" presStyleIdx="14" presStyleCnt="15">
        <dgm:presLayoutVars>
          <dgm:chPref val="3"/>
        </dgm:presLayoutVars>
      </dgm:prSet>
      <dgm:spPr/>
    </dgm:pt>
    <dgm:pt modelId="{F9B8F593-4C89-4EE7-B326-96B83B0A5DD2}" type="pres">
      <dgm:prSet presAssocID="{D6B46222-2DB8-4BB7-9939-2A5721E00F31}" presName="level3hierChild" presStyleCnt="0"/>
      <dgm:spPr/>
    </dgm:pt>
  </dgm:ptLst>
  <dgm:cxnLst>
    <dgm:cxn modelId="{690EA000-EA12-47D7-8968-F232F4502FBB}" srcId="{7AB2CB73-5CFD-444A-8962-B269AE812FF2}" destId="{0946670E-2EB6-4D65-89D9-A0006E4D2C29}" srcOrd="0" destOrd="0" parTransId="{25E8FF08-A5CE-4687-B3F0-D9DAE58F979C}" sibTransId="{F5CBD177-3CDA-4887-9AD8-EFF91030BF96}"/>
    <dgm:cxn modelId="{3687D101-AD46-4211-8EA0-53608CAC6F00}" type="presOf" srcId="{C9E6F94B-ABF4-4E1F-AB17-8E0C71F1E225}" destId="{11C26FD3-5B8C-4FE4-8342-E4F1C4F36897}" srcOrd="0" destOrd="0" presId="urn:microsoft.com/office/officeart/2008/layout/HorizontalMultiLevelHierarchy"/>
    <dgm:cxn modelId="{66C1E402-843E-4C95-9959-5B137D6F78B0}" type="presOf" srcId="{F7D2F887-C3AB-41C0-B4A8-043323C5C989}" destId="{343E29A7-FBE6-4D5F-AAC3-FF49197F7C6A}" srcOrd="0" destOrd="0" presId="urn:microsoft.com/office/officeart/2008/layout/HorizontalMultiLevelHierarchy"/>
    <dgm:cxn modelId="{8A39DA03-C2ED-4386-BBAF-13699E2988D5}" type="presOf" srcId="{EAAF7A26-6E45-4F62-84AC-8109F8E6FDE5}" destId="{B84A33BC-BEE4-4573-8559-3BEF0E53C850}" srcOrd="1" destOrd="0" presId="urn:microsoft.com/office/officeart/2008/layout/HorizontalMultiLevelHierarchy"/>
    <dgm:cxn modelId="{865B5406-F01D-47CE-BA2E-95D35A582E18}" type="presOf" srcId="{A889CBC2-0BA8-4C73-BD70-73990E8A9D2C}" destId="{C2C200BB-0E0B-4BE0-8EDC-1295B61E7D33}" srcOrd="1" destOrd="0" presId="urn:microsoft.com/office/officeart/2008/layout/HorizontalMultiLevelHierarchy"/>
    <dgm:cxn modelId="{4228A30A-2871-428D-86C7-947BCFC3AC78}" type="presOf" srcId="{F5BAA2E2-E39C-48A1-9E7A-6A4FDD40407E}" destId="{BCA94609-0C80-487E-9AB8-A3DE2E37462C}" srcOrd="1" destOrd="0" presId="urn:microsoft.com/office/officeart/2008/layout/HorizontalMultiLevelHierarchy"/>
    <dgm:cxn modelId="{1988180E-2C7A-4A55-875C-B268980CC578}" type="presOf" srcId="{1F95CF26-95EA-46F1-8752-CE0098D5A4BD}" destId="{C1AB69D9-D0CE-4829-BF0F-1DAF1A5C2EA5}" srcOrd="0" destOrd="0" presId="urn:microsoft.com/office/officeart/2008/layout/HorizontalMultiLevelHierarchy"/>
    <dgm:cxn modelId="{F0509B0F-D605-4D23-87AA-0585CFC0DDD4}" type="presOf" srcId="{97388CE9-A7CE-496E-BEDC-70066164A6CB}" destId="{A64DF688-047B-4356-AF6A-8D92B316D2E6}" srcOrd="0" destOrd="0" presId="urn:microsoft.com/office/officeart/2008/layout/HorizontalMultiLevelHierarchy"/>
    <dgm:cxn modelId="{FB191A11-670A-4322-9779-E72F44B31D80}" type="presOf" srcId="{61984467-A51A-426B-A4ED-8D482059B105}" destId="{12F6A9DF-BDB4-4087-B65D-3E37BA3F3B42}" srcOrd="0" destOrd="0" presId="urn:microsoft.com/office/officeart/2008/layout/HorizontalMultiLevelHierarchy"/>
    <dgm:cxn modelId="{21D86F13-FDCF-4CE5-8B96-F528BC33DC9A}" srcId="{C9E6F94B-ABF4-4E1F-AB17-8E0C71F1E225}" destId="{1F95CF26-95EA-46F1-8752-CE0098D5A4BD}" srcOrd="0" destOrd="0" parTransId="{9DACB181-EB0F-4B8A-A35B-3D9BCE4AD75F}" sibTransId="{B97ABF77-BB30-405D-8ECE-13C3C7308D3C}"/>
    <dgm:cxn modelId="{4BBB2D19-C06E-4E35-993F-322ACE3DB68E}" type="presOf" srcId="{9B29E5EB-B562-42F3-AB30-A49B87C764A4}" destId="{92641D7C-0180-493F-AAEB-B203A2A5BA1F}" srcOrd="0" destOrd="0" presId="urn:microsoft.com/office/officeart/2008/layout/HorizontalMultiLevelHierarchy"/>
    <dgm:cxn modelId="{3A48321A-9049-412C-907E-C25E27BCF3FD}" type="presOf" srcId="{82DEEB5A-8B56-4FAA-B377-29B4A90EEC41}" destId="{8C8F949A-E670-4A83-91A7-8E78AA57AB91}" srcOrd="1" destOrd="0" presId="urn:microsoft.com/office/officeart/2008/layout/HorizontalMultiLevelHierarchy"/>
    <dgm:cxn modelId="{0E3D9F23-44FE-431B-9EAA-14A08DA22960}" type="presOf" srcId="{2046E437-EAA0-4BAA-8080-53D43D939C5E}" destId="{29EB4190-08E5-418B-B2C7-F86EBB24238F}" srcOrd="1" destOrd="0" presId="urn:microsoft.com/office/officeart/2008/layout/HorizontalMultiLevelHierarchy"/>
    <dgm:cxn modelId="{22FC7C24-1B00-4AEA-9F73-0BC95A2CBF45}" type="presOf" srcId="{2046E437-EAA0-4BAA-8080-53D43D939C5E}" destId="{2DA72F59-F324-4D9C-BEE5-D1CD141A6639}" srcOrd="0" destOrd="0" presId="urn:microsoft.com/office/officeart/2008/layout/HorizontalMultiLevelHierarchy"/>
    <dgm:cxn modelId="{B4DF2A27-7FEC-4CE4-830A-3B406A618A0E}" srcId="{1962C483-6EBF-4453-915C-CA04301E36E6}" destId="{C9E6F94B-ABF4-4E1F-AB17-8E0C71F1E225}" srcOrd="0" destOrd="0" parTransId="{F5BAA2E2-E39C-48A1-9E7A-6A4FDD40407E}" sibTransId="{86E47A04-2F4F-482E-940E-B4FD60AC78F4}"/>
    <dgm:cxn modelId="{FC07402B-B190-4D62-A74A-7D569EFFA52F}" type="presOf" srcId="{5BA30D23-CFB4-4C71-881A-A86322A14367}" destId="{79ECA4FA-CD79-47BF-A035-9349A6AC0649}" srcOrd="0" destOrd="0" presId="urn:microsoft.com/office/officeart/2008/layout/HorizontalMultiLevelHierarchy"/>
    <dgm:cxn modelId="{2EEE0530-8EED-43B0-AF8B-E5EE5A66FCA2}" type="presOf" srcId="{D10BCC47-A45C-436C-8EC3-4234270746F2}" destId="{21B64825-28F9-44FD-8CA8-45A1CEC65162}" srcOrd="0" destOrd="0" presId="urn:microsoft.com/office/officeart/2008/layout/HorizontalMultiLevelHierarchy"/>
    <dgm:cxn modelId="{78558B37-26FC-415D-81A2-97202BB1C5C0}" srcId="{5BA30D23-CFB4-4C71-881A-A86322A14367}" destId="{97388CE9-A7CE-496E-BEDC-70066164A6CB}" srcOrd="0" destOrd="0" parTransId="{1BF71445-ED9E-48D5-8786-EC879184B7DE}" sibTransId="{E7564A13-F228-4E6C-9919-F595462813F3}"/>
    <dgm:cxn modelId="{FFB6033A-4B98-4E8A-BE6F-E527551B70D0}" type="presOf" srcId="{8F0CF00F-FF32-4EC9-9D19-9B4CA689DADA}" destId="{88DF92CE-08F2-4E13-A52B-20920160ACFF}" srcOrd="1" destOrd="0" presId="urn:microsoft.com/office/officeart/2008/layout/HorizontalMultiLevelHierarchy"/>
    <dgm:cxn modelId="{D16F6A3D-33E7-4CEC-9E8E-276CCE2672F4}" type="presOf" srcId="{1BF71445-ED9E-48D5-8786-EC879184B7DE}" destId="{0CED6167-4089-423A-A5E5-9DE04F84BAF8}" srcOrd="1" destOrd="0" presId="urn:microsoft.com/office/officeart/2008/layout/HorizontalMultiLevelHierarchy"/>
    <dgm:cxn modelId="{01A80D5D-7677-40F2-98D7-0E7711383DA8}" type="presOf" srcId="{9DACB181-EB0F-4B8A-A35B-3D9BCE4AD75F}" destId="{DB481F01-0B31-438C-9411-F9C51BCC64E8}" srcOrd="1" destOrd="0" presId="urn:microsoft.com/office/officeart/2008/layout/HorizontalMultiLevelHierarchy"/>
    <dgm:cxn modelId="{FAF8FE5F-C260-49C8-9BB8-6D9B8882D8F7}" srcId="{7AB2CB73-5CFD-444A-8962-B269AE812FF2}" destId="{6D4F31F2-54D9-40D7-8D46-43553682F2EF}" srcOrd="2" destOrd="0" parTransId="{11708FA0-DCA3-4225-863F-3AA815A2D707}" sibTransId="{262BF094-C326-4F30-A54C-D46AB785697C}"/>
    <dgm:cxn modelId="{8C79F160-3387-4F9C-9FA8-C2ACE1453513}" type="presOf" srcId="{6D4F31F2-54D9-40D7-8D46-43553682F2EF}" destId="{82437840-ECDB-4177-98FA-21737DBC5E9C}" srcOrd="0" destOrd="0" presId="urn:microsoft.com/office/officeart/2008/layout/HorizontalMultiLevelHierarchy"/>
    <dgm:cxn modelId="{638B4B43-6367-4571-81F6-8FCCE7792F8A}" type="presOf" srcId="{FFB4DE5F-EBB0-4400-AEF9-A0575C1E9212}" destId="{9A627407-C69C-4B81-A437-BABF37999058}" srcOrd="1" destOrd="0" presId="urn:microsoft.com/office/officeart/2008/layout/HorizontalMultiLevelHierarchy"/>
    <dgm:cxn modelId="{C8690B64-B47D-4016-9BD3-1C3C31A6CFCE}" type="presOf" srcId="{FEE11508-19E0-4575-AB2A-97E5B22D293E}" destId="{DD184DD4-A26F-454E-923D-CDA6735A7F6B}" srcOrd="1" destOrd="0" presId="urn:microsoft.com/office/officeart/2008/layout/HorizontalMultiLevelHierarchy"/>
    <dgm:cxn modelId="{B5539467-B7F5-4DA8-A390-4EFF1CD4AE7F}" type="presOf" srcId="{2FDB490D-A07E-4037-BA24-171C2C153295}" destId="{F49A2F79-D7B1-47B5-9278-801FB757ED69}" srcOrd="0" destOrd="0" presId="urn:microsoft.com/office/officeart/2008/layout/HorizontalMultiLevelHierarchy"/>
    <dgm:cxn modelId="{1D06D047-61FD-4384-BB6B-1641A05ADCB4}" type="presOf" srcId="{1DB452E3-F801-4598-A472-0633AEF8746E}" destId="{7BF96927-A747-4A82-9B21-86313FA0F6B4}" srcOrd="0" destOrd="0" presId="urn:microsoft.com/office/officeart/2008/layout/HorizontalMultiLevelHierarchy"/>
    <dgm:cxn modelId="{AF37FD67-E121-468F-A5BE-5C4061074CE1}" type="presOf" srcId="{0946670E-2EB6-4D65-89D9-A0006E4D2C29}" destId="{3DC817BC-88B0-438F-BF9C-E8AFA7BC1951}" srcOrd="0" destOrd="0" presId="urn:microsoft.com/office/officeart/2008/layout/HorizontalMultiLevelHierarchy"/>
    <dgm:cxn modelId="{BF399848-28ED-4C62-B8ED-4ED7FD1A82FD}" srcId="{82D23B92-920D-4FFD-82AA-CEFD2EE1EF43}" destId="{35C06A6C-696F-4A61-94C5-73FDAC865371}" srcOrd="0" destOrd="0" parTransId="{4D933D3A-FB16-49CC-A370-013709E49C64}" sibTransId="{95925605-D541-488E-A5A1-FAAE2AB81878}"/>
    <dgm:cxn modelId="{CF0BD469-861D-4134-A386-577735D8E0CC}" srcId="{7AB2CB73-5CFD-444A-8962-B269AE812FF2}" destId="{5BA30D23-CFB4-4C71-881A-A86322A14367}" srcOrd="1" destOrd="0" parTransId="{F7D2F887-C3AB-41C0-B4A8-043323C5C989}" sibTransId="{C9003E68-0A88-47C8-8FAC-8B4AFA803670}"/>
    <dgm:cxn modelId="{F5986A6A-9C20-46C2-B916-EAB3FEFE0836}" type="presOf" srcId="{11803FA2-9B27-46DF-957B-08E4F95734B8}" destId="{038AB4B9-3CDA-4AA7-B8DB-355454F0EEE9}" srcOrd="0" destOrd="0" presId="urn:microsoft.com/office/officeart/2008/layout/HorizontalMultiLevelHierarchy"/>
    <dgm:cxn modelId="{A009BB6A-292B-46EF-8C05-59310BA8A6A7}" type="presOf" srcId="{2647CFA3-97BD-4F76-949E-DF8BA7EA1767}" destId="{FE6B844C-D7ED-4B65-B839-3BE3B1289C37}" srcOrd="1" destOrd="0" presId="urn:microsoft.com/office/officeart/2008/layout/HorizontalMultiLevelHierarchy"/>
    <dgm:cxn modelId="{F245454B-417C-41D8-BB54-90A0FF706B99}" type="presOf" srcId="{9CE0379C-356E-4316-A8F3-15892BAC669A}" destId="{034D5848-8BB0-4D41-8FBD-1E2134B9A23C}" srcOrd="1" destOrd="0" presId="urn:microsoft.com/office/officeart/2008/layout/HorizontalMultiLevelHierarchy"/>
    <dgm:cxn modelId="{7DC1536D-C489-47C3-990E-2B17A1ECE3FE}" srcId="{88546063-A8DD-424B-AB23-6E1D7083C865}" destId="{A7B6911B-3741-4B7F-AE01-9CD1F4E4C9A9}" srcOrd="0" destOrd="0" parTransId="{2046E437-EAA0-4BAA-8080-53D43D939C5E}" sibTransId="{86CA6C54-AD2C-4EE4-BBA0-6D0DC6AA3506}"/>
    <dgm:cxn modelId="{86E5AE4D-2361-4C0E-B8F0-2EF1DB00F4A4}" type="presOf" srcId="{35C06A6C-696F-4A61-94C5-73FDAC865371}" destId="{BF771969-0F0E-4444-BCDF-44A1CC198781}" srcOrd="0" destOrd="0" presId="urn:microsoft.com/office/officeart/2008/layout/HorizontalMultiLevelHierarchy"/>
    <dgm:cxn modelId="{CB675D4E-5C7A-4F04-A872-F1DBCF808DE1}" type="presOf" srcId="{82DEEB5A-8B56-4FAA-B377-29B4A90EEC41}" destId="{8FE036FC-86C8-4284-81CB-D7BA06EAF1CA}" srcOrd="0" destOrd="0" presId="urn:microsoft.com/office/officeart/2008/layout/HorizontalMultiLevelHierarchy"/>
    <dgm:cxn modelId="{497DB371-41DE-41FB-A5B8-6ACCB377A9B5}" type="presOf" srcId="{C15D7CA2-B013-4D12-B0EA-AEC828FBD5F8}" destId="{5681D719-03AB-430B-89DF-63BFE7D3945F}" srcOrd="0" destOrd="0" presId="urn:microsoft.com/office/officeart/2008/layout/HorizontalMultiLevelHierarchy"/>
    <dgm:cxn modelId="{29831B58-0DAE-4EEF-9451-79D19920C459}" type="presOf" srcId="{A18FAC2B-E0AF-46C5-92BC-CC0D6EABA7BB}" destId="{238AE9D2-FFED-45E4-9223-E1CC42E162C5}" srcOrd="0" destOrd="0" presId="urn:microsoft.com/office/officeart/2008/layout/HorizontalMultiLevelHierarchy"/>
    <dgm:cxn modelId="{6A14C958-DF20-44B6-94C2-961B6AE05E4E}" srcId="{3890AA13-4DBC-4186-9A11-D0B580D804D6}" destId="{D6B46222-2DB8-4BB7-9939-2A5721E00F31}" srcOrd="0" destOrd="0" parTransId="{82DEEB5A-8B56-4FAA-B377-29B4A90EEC41}" sibTransId="{9D319681-F072-4B14-9087-726BB7A4F16E}"/>
    <dgm:cxn modelId="{38F5F458-D419-4491-A0E1-C5E65078C399}" type="presOf" srcId="{FEE11508-19E0-4575-AB2A-97E5B22D293E}" destId="{E876B976-9948-4A40-AB16-7A3EF1AD6DA2}" srcOrd="0" destOrd="0" presId="urn:microsoft.com/office/officeart/2008/layout/HorizontalMultiLevelHierarchy"/>
    <dgm:cxn modelId="{010D6E59-A6EB-4686-9696-C571F2CDA4CF}" type="presOf" srcId="{97029A7C-99D7-4D8F-AB3A-9088DC9D1235}" destId="{25AB5352-46B3-4FFE-B712-7BA72A04B97F}" srcOrd="0" destOrd="0" presId="urn:microsoft.com/office/officeart/2008/layout/HorizontalMultiLevelHierarchy"/>
    <dgm:cxn modelId="{81F19579-81B4-4C1E-ACB5-B1D6DC20BDA2}" type="presOf" srcId="{61984467-A51A-426B-A4ED-8D482059B105}" destId="{5B33D259-9024-4BB6-BB35-D03874D059E2}" srcOrd="1" destOrd="0" presId="urn:microsoft.com/office/officeart/2008/layout/HorizontalMultiLevelHierarchy"/>
    <dgm:cxn modelId="{4821B079-3C19-4F96-9B27-02AE4B9BB577}" srcId="{94D13DEA-6CF3-4ED0-946F-CA52DCD768C7}" destId="{A18FAC2B-E0AF-46C5-92BC-CC0D6EABA7BB}" srcOrd="0" destOrd="0" parTransId="{11803FA2-9B27-46DF-957B-08E4F95734B8}" sibTransId="{1FA9648F-8984-4E7F-823F-FBB8702F9CF2}"/>
    <dgm:cxn modelId="{D3B99C7B-7713-4C97-B33B-DE39E16D7395}" srcId="{97388CE9-A7CE-496E-BEDC-70066164A6CB}" destId="{94D13DEA-6CF3-4ED0-946F-CA52DCD768C7}" srcOrd="0" destOrd="0" parTransId="{C15D7CA2-B013-4D12-B0EA-AEC828FBD5F8}" sibTransId="{23006683-EAF4-4EA1-BB9E-8E0A2AC73AD7}"/>
    <dgm:cxn modelId="{6411847D-A050-4C6D-BCDF-0EEA640C8219}" type="presOf" srcId="{94D13DEA-6CF3-4ED0-946F-CA52DCD768C7}" destId="{1A43A546-03E7-4B2F-93D5-9A18C755E13D}" srcOrd="0" destOrd="0" presId="urn:microsoft.com/office/officeart/2008/layout/HorizontalMultiLevelHierarchy"/>
    <dgm:cxn modelId="{5DFB7C7F-8387-4B7C-9F79-3FC9E2656AE4}" type="presOf" srcId="{EAAF7A26-6E45-4F62-84AC-8109F8E6FDE5}" destId="{AF2E8672-9E1F-4C43-9CE4-DE58FEC8E667}" srcOrd="0" destOrd="0" presId="urn:microsoft.com/office/officeart/2008/layout/HorizontalMultiLevelHierarchy"/>
    <dgm:cxn modelId="{E2720F80-2E16-45D0-A7E9-5B2CB6E1E3F5}" type="presOf" srcId="{A889CBC2-0BA8-4C73-BD70-73990E8A9D2C}" destId="{1B100A3B-E3B8-4F74-83C4-963D37F0DDF6}" srcOrd="0" destOrd="0" presId="urn:microsoft.com/office/officeart/2008/layout/HorizontalMultiLevelHierarchy"/>
    <dgm:cxn modelId="{46035A86-3436-4733-B66D-C874BBEE7808}" type="presOf" srcId="{A7B6911B-3741-4B7F-AE01-9CD1F4E4C9A9}" destId="{855298F2-232C-4C01-8998-B6985CF108AC}" srcOrd="0" destOrd="0" presId="urn:microsoft.com/office/officeart/2008/layout/HorizontalMultiLevelHierarchy"/>
    <dgm:cxn modelId="{205ED48B-67E2-436E-ADE1-867EF02534D2}" type="presOf" srcId="{4D933D3A-FB16-49CC-A370-013709E49C64}" destId="{EB2AFE21-28A1-4D28-A348-07A7C96154BF}" srcOrd="0" destOrd="0" presId="urn:microsoft.com/office/officeart/2008/layout/HorizontalMultiLevelHierarchy"/>
    <dgm:cxn modelId="{0CF99890-7162-45EA-B79C-D887C59E633B}" type="presOf" srcId="{F74189AB-ECD8-406C-8CF3-4D26A6DF7A8F}" destId="{D62730CA-E679-4A87-821E-AC462A4D7126}" srcOrd="0" destOrd="0" presId="urn:microsoft.com/office/officeart/2008/layout/HorizontalMultiLevelHierarchy"/>
    <dgm:cxn modelId="{F458B092-D836-44F1-A599-0D728853A449}" srcId="{0946670E-2EB6-4D65-89D9-A0006E4D2C29}" destId="{1962C483-6EBF-4453-915C-CA04301E36E6}" srcOrd="0" destOrd="0" parTransId="{9CE0379C-356E-4316-A8F3-15892BAC669A}" sibTransId="{119276BB-5560-425C-955F-B1C9755C2D97}"/>
    <dgm:cxn modelId="{DA288E98-9C69-4414-8A4A-2BDB79374424}" type="presOf" srcId="{02814449-B051-4115-BB4F-4D9471417F12}" destId="{CE19159A-C9DF-4CAE-9FF3-B9734BEC0F1B}" srcOrd="0" destOrd="0" presId="urn:microsoft.com/office/officeart/2008/layout/HorizontalMultiLevelHierarchy"/>
    <dgm:cxn modelId="{95A38F9C-23AC-444E-AEA0-EBC28C6D952E}" srcId="{D10BCC47-A45C-436C-8EC3-4234270746F2}" destId="{02814449-B051-4115-BB4F-4D9471417F12}" srcOrd="0" destOrd="0" parTransId="{FEE11508-19E0-4575-AB2A-97E5B22D293E}" sibTransId="{55FD0126-0CF0-4ACE-AF43-0DE8936C293B}"/>
    <dgm:cxn modelId="{D7187F9E-D041-41C8-B774-0C53D88AC346}" type="presOf" srcId="{9DACB181-EB0F-4B8A-A35B-3D9BCE4AD75F}" destId="{E6DF2026-D484-442D-B704-9014ACBA1A34}" srcOrd="0" destOrd="0" presId="urn:microsoft.com/office/officeart/2008/layout/HorizontalMultiLevelHierarchy"/>
    <dgm:cxn modelId="{19FB43A0-BC91-4225-B9E6-BE59201FE107}" srcId="{6D4F31F2-54D9-40D7-8D46-43553682F2EF}" destId="{2FDB490D-A07E-4037-BA24-171C2C153295}" srcOrd="0" destOrd="0" parTransId="{A7835543-FDCD-4D53-9ED8-20956688C0AC}" sibTransId="{22CBD41C-A341-46FA-8634-A7A6AA998E5A}"/>
    <dgm:cxn modelId="{E90538A1-4B0E-4E87-986C-F721C2F3EEFC}" srcId="{1F95CF26-95EA-46F1-8752-CE0098D5A4BD}" destId="{D10BCC47-A45C-436C-8EC3-4234270746F2}" srcOrd="0" destOrd="0" parTransId="{2647CFA3-97BD-4F76-949E-DF8BA7EA1767}" sibTransId="{6B70CDF9-8392-4245-A369-7BA716BEEFB7}"/>
    <dgm:cxn modelId="{E78B04A8-53D2-48C8-ADA5-10D2F3F80E1C}" srcId="{F74189AB-ECD8-406C-8CF3-4D26A6DF7A8F}" destId="{7AB2CB73-5CFD-444A-8962-B269AE812FF2}" srcOrd="0" destOrd="0" parTransId="{1E8ED3D7-E162-4004-BB85-D7DAB0CB35B1}" sibTransId="{3C19E875-0148-4663-89DE-246FE0BF6D22}"/>
    <dgm:cxn modelId="{700E8AA8-F483-431D-9DF1-B5381B023A73}" type="presOf" srcId="{3890AA13-4DBC-4186-9A11-D0B580D804D6}" destId="{D093630F-B134-4FD6-B5D9-0D4D5DD07FCB}" srcOrd="0" destOrd="0" presId="urn:microsoft.com/office/officeart/2008/layout/HorizontalMultiLevelHierarchy"/>
    <dgm:cxn modelId="{663B45AB-8C99-4D83-9312-865CDA6EC1EA}" type="presOf" srcId="{D738BBE7-DF5F-4BF0-ABC7-BC2E30F9E845}" destId="{5C660439-7E6B-46BE-B1D9-92C6BAD305A1}" srcOrd="1" destOrd="0" presId="urn:microsoft.com/office/officeart/2008/layout/HorizontalMultiLevelHierarchy"/>
    <dgm:cxn modelId="{4D0E21B1-7125-4AA0-B230-88E605B362ED}" srcId="{02814449-B051-4115-BB4F-4D9471417F12}" destId="{9B29E5EB-B562-42F3-AB30-A49B87C764A4}" srcOrd="0" destOrd="0" parTransId="{A889CBC2-0BA8-4C73-BD70-73990E8A9D2C}" sibTransId="{DFEFF57A-8547-42EC-94E1-3D13AB7E97AE}"/>
    <dgm:cxn modelId="{142E04B3-F3BD-4746-ADC4-462256916108}" type="presOf" srcId="{11803FA2-9B27-46DF-957B-08E4F95734B8}" destId="{090A018C-D045-430B-93F6-2F52BF1FDD37}" srcOrd="1" destOrd="0" presId="urn:microsoft.com/office/officeart/2008/layout/HorizontalMultiLevelHierarchy"/>
    <dgm:cxn modelId="{922BB0B4-6ABA-4012-87FE-6718271DB27E}" type="presOf" srcId="{D6B46222-2DB8-4BB7-9939-2A5721E00F31}" destId="{25527019-C4AE-453F-A4E4-BC81955290F7}" srcOrd="0" destOrd="0" presId="urn:microsoft.com/office/officeart/2008/layout/HorizontalMultiLevelHierarchy"/>
    <dgm:cxn modelId="{684593BA-F334-4032-801E-3AE1B0AD7735}" type="presOf" srcId="{2647CFA3-97BD-4F76-949E-DF8BA7EA1767}" destId="{4790671F-CFC1-409B-862C-5A44CA36F587}" srcOrd="0" destOrd="0" presId="urn:microsoft.com/office/officeart/2008/layout/HorizontalMultiLevelHierarchy"/>
    <dgm:cxn modelId="{1A39FDBA-72BF-40AA-9DF4-6BED80DD6D04}" srcId="{A18FAC2B-E0AF-46C5-92BC-CC0D6EABA7BB}" destId="{88546063-A8DD-424B-AB23-6E1D7083C865}" srcOrd="0" destOrd="0" parTransId="{8F0CF00F-FF32-4EC9-9D19-9B4CA689DADA}" sibTransId="{800CBEEF-5375-429C-AEF4-BCCBAC71BBBB}"/>
    <dgm:cxn modelId="{36581ABC-6802-43EC-9588-7355D85FFAFA}" type="presOf" srcId="{C15D7CA2-B013-4D12-B0EA-AEC828FBD5F8}" destId="{46EFC50E-A19E-497A-871E-ABA07041F5B1}" srcOrd="1" destOrd="0" presId="urn:microsoft.com/office/officeart/2008/layout/HorizontalMultiLevelHierarchy"/>
    <dgm:cxn modelId="{35B401BE-A3B4-4A4E-9EA2-B29BD3A8E4C2}" srcId="{1DB452E3-F801-4598-A472-0633AEF8746E}" destId="{3890AA13-4DBC-4186-9A11-D0B580D804D6}" srcOrd="0" destOrd="0" parTransId="{FFB4DE5F-EBB0-4400-AEF9-A0575C1E9212}" sibTransId="{2C9D472C-88C2-44CE-9469-47A8A486FDE6}"/>
    <dgm:cxn modelId="{989784BF-3085-40CB-BE4F-E770CA478C71}" type="presOf" srcId="{F7D2F887-C3AB-41C0-B4A8-043323C5C989}" destId="{AA9418CC-7A07-431D-9F9B-9D324B39EACE}" srcOrd="1" destOrd="0" presId="urn:microsoft.com/office/officeart/2008/layout/HorizontalMultiLevelHierarchy"/>
    <dgm:cxn modelId="{F379A7BF-4646-4F6C-A618-7DCEA4B1336D}" type="presOf" srcId="{1962C483-6EBF-4453-915C-CA04301E36E6}" destId="{E86AAAE5-9DF4-494F-B629-330D79C9D107}" srcOrd="0" destOrd="0" presId="urn:microsoft.com/office/officeart/2008/layout/HorizontalMultiLevelHierarchy"/>
    <dgm:cxn modelId="{E444B7C5-B5FA-476A-818C-A51F7B05669B}" type="presOf" srcId="{A7835543-FDCD-4D53-9ED8-20956688C0AC}" destId="{EF8BF7B7-EDB6-4AED-A041-FEAA64ACB16F}" srcOrd="0" destOrd="0" presId="urn:microsoft.com/office/officeart/2008/layout/HorizontalMultiLevelHierarchy"/>
    <dgm:cxn modelId="{2C5039C6-9921-41A6-B949-D105C7181E41}" type="presOf" srcId="{82D23B92-920D-4FFD-82AA-CEFD2EE1EF43}" destId="{399153F3-8F27-424D-986C-D69C65EF1BDC}" srcOrd="0" destOrd="0" presId="urn:microsoft.com/office/officeart/2008/layout/HorizontalMultiLevelHierarchy"/>
    <dgm:cxn modelId="{AE51E1C9-C293-497B-99F2-FC1A6DF66D51}" type="presOf" srcId="{7AB2CB73-5CFD-444A-8962-B269AE812FF2}" destId="{299D0223-8FFD-4C70-877F-345E65509F52}" srcOrd="0" destOrd="0" presId="urn:microsoft.com/office/officeart/2008/layout/HorizontalMultiLevelHierarchy"/>
    <dgm:cxn modelId="{68197DCD-5AF2-465C-A7D8-E4265B048760}" type="presOf" srcId="{F5BAA2E2-E39C-48A1-9E7A-6A4FDD40407E}" destId="{95C19A09-B175-4F71-9EEC-691B0A202441}" srcOrd="0" destOrd="0" presId="urn:microsoft.com/office/officeart/2008/layout/HorizontalMultiLevelHierarchy"/>
    <dgm:cxn modelId="{49603CD2-C490-4CD8-80CC-07BA76047CC1}" srcId="{2FDB490D-A07E-4037-BA24-171C2C153295}" destId="{82D23B92-920D-4FFD-82AA-CEFD2EE1EF43}" srcOrd="0" destOrd="0" parTransId="{D738BBE7-DF5F-4BF0-ABC7-BC2E30F9E845}" sibTransId="{3AB07A52-7C51-411D-B3BA-3069302AB33D}"/>
    <dgm:cxn modelId="{984EA1DF-5635-4709-AAF7-99B09FC516AB}" type="presOf" srcId="{25E8FF08-A5CE-4687-B3F0-D9DAE58F979C}" destId="{8A11F64B-2ECE-4F22-A14C-4A0B09AF4D24}" srcOrd="1" destOrd="0" presId="urn:microsoft.com/office/officeart/2008/layout/HorizontalMultiLevelHierarchy"/>
    <dgm:cxn modelId="{EA2D7DE5-5670-4634-96F4-5A4927D7F7D7}" srcId="{A7B6911B-3741-4B7F-AE01-9CD1F4E4C9A9}" destId="{97029A7C-99D7-4D8F-AB3A-9088DC9D1235}" srcOrd="0" destOrd="0" parTransId="{61984467-A51A-426B-A4ED-8D482059B105}" sibTransId="{6C68F4F5-FD9A-467A-AA7D-1B0684070699}"/>
    <dgm:cxn modelId="{837769EA-62C5-4F7A-BAA6-B67AE6DA25AE}" type="presOf" srcId="{4D933D3A-FB16-49CC-A370-013709E49C64}" destId="{DE67B880-8946-4041-BC4F-8C443B116E9E}" srcOrd="1" destOrd="0" presId="urn:microsoft.com/office/officeart/2008/layout/HorizontalMultiLevelHierarchy"/>
    <dgm:cxn modelId="{D9E0E9ED-6436-4EA0-A8C1-6D80012C5637}" type="presOf" srcId="{8F0CF00F-FF32-4EC9-9D19-9B4CA689DADA}" destId="{F513F8C2-BA17-4F2E-878B-9C387E47261E}" srcOrd="0" destOrd="0" presId="urn:microsoft.com/office/officeart/2008/layout/HorizontalMultiLevelHierarchy"/>
    <dgm:cxn modelId="{04A880EF-0EDF-4046-82AF-5A9A3263F416}" type="presOf" srcId="{88546063-A8DD-424B-AB23-6E1D7083C865}" destId="{C629B63B-20C6-4299-8022-46A760DBE5AC}" srcOrd="0" destOrd="0" presId="urn:microsoft.com/office/officeart/2008/layout/HorizontalMultiLevelHierarchy"/>
    <dgm:cxn modelId="{DD0622F0-E215-4717-9523-005173EF5F31}" type="presOf" srcId="{9CE0379C-356E-4316-A8F3-15892BAC669A}" destId="{D7EB7799-80B1-4A21-9BC4-D9DA29CDC32F}" srcOrd="0" destOrd="0" presId="urn:microsoft.com/office/officeart/2008/layout/HorizontalMultiLevelHierarchy"/>
    <dgm:cxn modelId="{A2C22EF0-F3E1-4985-9492-E2200021F39C}" type="presOf" srcId="{25E8FF08-A5CE-4687-B3F0-D9DAE58F979C}" destId="{1B730E9D-0825-4A0B-85E8-3E8CD78567FE}" srcOrd="0" destOrd="0" presId="urn:microsoft.com/office/officeart/2008/layout/HorizontalMultiLevelHierarchy"/>
    <dgm:cxn modelId="{81C856F3-B192-4E06-95D7-C113A99F7D35}" type="presOf" srcId="{1BF71445-ED9E-48D5-8786-EC879184B7DE}" destId="{A426BD4B-4EC2-467B-B74A-01E0CBAB8C84}" srcOrd="0" destOrd="0" presId="urn:microsoft.com/office/officeart/2008/layout/HorizontalMultiLevelHierarchy"/>
    <dgm:cxn modelId="{D2F780F5-0924-49DA-9428-E2FB4391FC0F}" type="presOf" srcId="{D738BBE7-DF5F-4BF0-ABC7-BC2E30F9E845}" destId="{D779D9BB-62DC-4F79-9E3F-D315BD9576FB}" srcOrd="0" destOrd="0" presId="urn:microsoft.com/office/officeart/2008/layout/HorizontalMultiLevelHierarchy"/>
    <dgm:cxn modelId="{962617F6-8EB7-445F-8E01-009243639055}" type="presOf" srcId="{FFB4DE5F-EBB0-4400-AEF9-A0575C1E9212}" destId="{E80100E7-C637-45E5-9AF6-4C6068056ADE}" srcOrd="0" destOrd="0" presId="urn:microsoft.com/office/officeart/2008/layout/HorizontalMultiLevelHierarchy"/>
    <dgm:cxn modelId="{33CD71FB-D269-47A0-984F-2414712CE9F8}" type="presOf" srcId="{11708FA0-DCA3-4225-863F-3AA815A2D707}" destId="{2436B40B-A8E7-435E-8BB5-AF65F737C311}" srcOrd="1" destOrd="0" presId="urn:microsoft.com/office/officeart/2008/layout/HorizontalMultiLevelHierarchy"/>
    <dgm:cxn modelId="{3EC295FE-DC73-417D-B91E-D72B1F5E23AA}" srcId="{35C06A6C-696F-4A61-94C5-73FDAC865371}" destId="{1DB452E3-F801-4598-A472-0633AEF8746E}" srcOrd="0" destOrd="0" parTransId="{EAAF7A26-6E45-4F62-84AC-8109F8E6FDE5}" sibTransId="{6F003B53-5ABA-46B0-8081-860717B2C75A}"/>
    <dgm:cxn modelId="{BE108FFF-9034-49F3-9509-C5AE013ACCEF}" type="presOf" srcId="{A7835543-FDCD-4D53-9ED8-20956688C0AC}" destId="{B5D9599F-BCD3-447A-A97B-52DB15503D34}" srcOrd="1" destOrd="0" presId="urn:microsoft.com/office/officeart/2008/layout/HorizontalMultiLevelHierarchy"/>
    <dgm:cxn modelId="{7341FBFF-728A-488A-B3E7-1CE9390532B3}" type="presOf" srcId="{11708FA0-DCA3-4225-863F-3AA815A2D707}" destId="{8FB6A05D-BC07-4E93-B709-152CB44C71B6}" srcOrd="0" destOrd="0" presId="urn:microsoft.com/office/officeart/2008/layout/HorizontalMultiLevelHierarchy"/>
    <dgm:cxn modelId="{B393FC5A-B08C-4C35-9176-86457DE15F13}" type="presParOf" srcId="{D62730CA-E679-4A87-821E-AC462A4D7126}" destId="{3ECD1EB1-28BF-4744-98CD-5BE036521B45}" srcOrd="0" destOrd="0" presId="urn:microsoft.com/office/officeart/2008/layout/HorizontalMultiLevelHierarchy"/>
    <dgm:cxn modelId="{3B16915B-A71A-4931-89BF-E0469DC56779}" type="presParOf" srcId="{3ECD1EB1-28BF-4744-98CD-5BE036521B45}" destId="{299D0223-8FFD-4C70-877F-345E65509F52}" srcOrd="0" destOrd="0" presId="urn:microsoft.com/office/officeart/2008/layout/HorizontalMultiLevelHierarchy"/>
    <dgm:cxn modelId="{1176F3A5-F961-4D2F-9F36-EFA0B75B57B3}" type="presParOf" srcId="{3ECD1EB1-28BF-4744-98CD-5BE036521B45}" destId="{075E5388-FAE0-452B-B11B-16FF69C5166A}" srcOrd="1" destOrd="0" presId="urn:microsoft.com/office/officeart/2008/layout/HorizontalMultiLevelHierarchy"/>
    <dgm:cxn modelId="{C8B815C8-9675-4F50-8FEE-5FFDE4ABF2E3}" type="presParOf" srcId="{075E5388-FAE0-452B-B11B-16FF69C5166A}" destId="{1B730E9D-0825-4A0B-85E8-3E8CD78567FE}" srcOrd="0" destOrd="0" presId="urn:microsoft.com/office/officeart/2008/layout/HorizontalMultiLevelHierarchy"/>
    <dgm:cxn modelId="{A8DD095C-B50A-493F-957D-4352E0B7A8A6}" type="presParOf" srcId="{1B730E9D-0825-4A0B-85E8-3E8CD78567FE}" destId="{8A11F64B-2ECE-4F22-A14C-4A0B09AF4D24}" srcOrd="0" destOrd="0" presId="urn:microsoft.com/office/officeart/2008/layout/HorizontalMultiLevelHierarchy"/>
    <dgm:cxn modelId="{A304F877-971E-44A2-896B-BEA3EFEDD0C4}" type="presParOf" srcId="{075E5388-FAE0-452B-B11B-16FF69C5166A}" destId="{82A7115D-709D-4E70-93D1-0522B38AAD84}" srcOrd="1" destOrd="0" presId="urn:microsoft.com/office/officeart/2008/layout/HorizontalMultiLevelHierarchy"/>
    <dgm:cxn modelId="{4AB12459-2771-4742-882F-D1FEDB48E1F2}" type="presParOf" srcId="{82A7115D-709D-4E70-93D1-0522B38AAD84}" destId="{3DC817BC-88B0-438F-BF9C-E8AFA7BC1951}" srcOrd="0" destOrd="0" presId="urn:microsoft.com/office/officeart/2008/layout/HorizontalMultiLevelHierarchy"/>
    <dgm:cxn modelId="{199186D9-5603-489B-AFB9-27CDA95AC86C}" type="presParOf" srcId="{82A7115D-709D-4E70-93D1-0522B38AAD84}" destId="{FBBEFDA0-852D-4FAC-838B-A9444D59F684}" srcOrd="1" destOrd="0" presId="urn:microsoft.com/office/officeart/2008/layout/HorizontalMultiLevelHierarchy"/>
    <dgm:cxn modelId="{11D2FB74-B1B5-49E9-830C-6C81DDF2CA20}" type="presParOf" srcId="{FBBEFDA0-852D-4FAC-838B-A9444D59F684}" destId="{D7EB7799-80B1-4A21-9BC4-D9DA29CDC32F}" srcOrd="0" destOrd="0" presId="urn:microsoft.com/office/officeart/2008/layout/HorizontalMultiLevelHierarchy"/>
    <dgm:cxn modelId="{241FB87F-9149-48ED-9B95-27917FF77FE5}" type="presParOf" srcId="{D7EB7799-80B1-4A21-9BC4-D9DA29CDC32F}" destId="{034D5848-8BB0-4D41-8FBD-1E2134B9A23C}" srcOrd="0" destOrd="0" presId="urn:microsoft.com/office/officeart/2008/layout/HorizontalMultiLevelHierarchy"/>
    <dgm:cxn modelId="{963EA230-FFC6-41BE-A8B6-03C65C85229F}" type="presParOf" srcId="{FBBEFDA0-852D-4FAC-838B-A9444D59F684}" destId="{6238E8B3-313B-471A-9CA3-2B7F806A129F}" srcOrd="1" destOrd="0" presId="urn:microsoft.com/office/officeart/2008/layout/HorizontalMultiLevelHierarchy"/>
    <dgm:cxn modelId="{999212C5-DCCF-4FC6-9C9A-B00C4A16C329}" type="presParOf" srcId="{6238E8B3-313B-471A-9CA3-2B7F806A129F}" destId="{E86AAAE5-9DF4-494F-B629-330D79C9D107}" srcOrd="0" destOrd="0" presId="urn:microsoft.com/office/officeart/2008/layout/HorizontalMultiLevelHierarchy"/>
    <dgm:cxn modelId="{DE28170A-E783-443B-BB46-71ECE66084EA}" type="presParOf" srcId="{6238E8B3-313B-471A-9CA3-2B7F806A129F}" destId="{8A9D3A70-B6D9-4B5C-9BDF-7161F6C93408}" srcOrd="1" destOrd="0" presId="urn:microsoft.com/office/officeart/2008/layout/HorizontalMultiLevelHierarchy"/>
    <dgm:cxn modelId="{33353B17-EDCA-4293-BAFD-47DEC5861ACA}" type="presParOf" srcId="{8A9D3A70-B6D9-4B5C-9BDF-7161F6C93408}" destId="{95C19A09-B175-4F71-9EEC-691B0A202441}" srcOrd="0" destOrd="0" presId="urn:microsoft.com/office/officeart/2008/layout/HorizontalMultiLevelHierarchy"/>
    <dgm:cxn modelId="{DF8BA41E-4F22-4D29-9493-A6C3D64B46EC}" type="presParOf" srcId="{95C19A09-B175-4F71-9EEC-691B0A202441}" destId="{BCA94609-0C80-487E-9AB8-A3DE2E37462C}" srcOrd="0" destOrd="0" presId="urn:microsoft.com/office/officeart/2008/layout/HorizontalMultiLevelHierarchy"/>
    <dgm:cxn modelId="{0E935C21-E396-4087-A0D0-25953C029EA2}" type="presParOf" srcId="{8A9D3A70-B6D9-4B5C-9BDF-7161F6C93408}" destId="{92549117-710C-4CF7-BEC4-3BECD1AB0973}" srcOrd="1" destOrd="0" presId="urn:microsoft.com/office/officeart/2008/layout/HorizontalMultiLevelHierarchy"/>
    <dgm:cxn modelId="{4297DFAC-39F7-49BF-977B-0741C99E49BB}" type="presParOf" srcId="{92549117-710C-4CF7-BEC4-3BECD1AB0973}" destId="{11C26FD3-5B8C-4FE4-8342-E4F1C4F36897}" srcOrd="0" destOrd="0" presId="urn:microsoft.com/office/officeart/2008/layout/HorizontalMultiLevelHierarchy"/>
    <dgm:cxn modelId="{B07EFB4E-D40B-4214-A503-1EFAB5B183C9}" type="presParOf" srcId="{92549117-710C-4CF7-BEC4-3BECD1AB0973}" destId="{6D149857-4235-46A4-B8DB-006A502F45CB}" srcOrd="1" destOrd="0" presId="urn:microsoft.com/office/officeart/2008/layout/HorizontalMultiLevelHierarchy"/>
    <dgm:cxn modelId="{7187C23A-4591-410F-9B06-F9DEF7C37C64}" type="presParOf" srcId="{6D149857-4235-46A4-B8DB-006A502F45CB}" destId="{E6DF2026-D484-442D-B704-9014ACBA1A34}" srcOrd="0" destOrd="0" presId="urn:microsoft.com/office/officeart/2008/layout/HorizontalMultiLevelHierarchy"/>
    <dgm:cxn modelId="{53217F9F-DE88-4DAA-9EB4-C1D016615C08}" type="presParOf" srcId="{E6DF2026-D484-442D-B704-9014ACBA1A34}" destId="{DB481F01-0B31-438C-9411-F9C51BCC64E8}" srcOrd="0" destOrd="0" presId="urn:microsoft.com/office/officeart/2008/layout/HorizontalMultiLevelHierarchy"/>
    <dgm:cxn modelId="{1B5019F3-7F32-4A97-96B8-F501B5EA9E90}" type="presParOf" srcId="{6D149857-4235-46A4-B8DB-006A502F45CB}" destId="{3E0FA2A5-2016-4F39-9152-4FA09B3B28A9}" srcOrd="1" destOrd="0" presId="urn:microsoft.com/office/officeart/2008/layout/HorizontalMultiLevelHierarchy"/>
    <dgm:cxn modelId="{E98C043F-A609-4222-95EB-56A98BDE888D}" type="presParOf" srcId="{3E0FA2A5-2016-4F39-9152-4FA09B3B28A9}" destId="{C1AB69D9-D0CE-4829-BF0F-1DAF1A5C2EA5}" srcOrd="0" destOrd="0" presId="urn:microsoft.com/office/officeart/2008/layout/HorizontalMultiLevelHierarchy"/>
    <dgm:cxn modelId="{4E68BC26-1707-4829-8E2C-763137E24B71}" type="presParOf" srcId="{3E0FA2A5-2016-4F39-9152-4FA09B3B28A9}" destId="{07EF7699-D3F0-4F7C-999F-A1314FF0266F}" srcOrd="1" destOrd="0" presId="urn:microsoft.com/office/officeart/2008/layout/HorizontalMultiLevelHierarchy"/>
    <dgm:cxn modelId="{504A3B39-C886-4353-9339-91B8EBE436E4}" type="presParOf" srcId="{07EF7699-D3F0-4F7C-999F-A1314FF0266F}" destId="{4790671F-CFC1-409B-862C-5A44CA36F587}" srcOrd="0" destOrd="0" presId="urn:microsoft.com/office/officeart/2008/layout/HorizontalMultiLevelHierarchy"/>
    <dgm:cxn modelId="{FDC5F19D-4F68-4880-BAB6-97A7F09329D1}" type="presParOf" srcId="{4790671F-CFC1-409B-862C-5A44CA36F587}" destId="{FE6B844C-D7ED-4B65-B839-3BE3B1289C37}" srcOrd="0" destOrd="0" presId="urn:microsoft.com/office/officeart/2008/layout/HorizontalMultiLevelHierarchy"/>
    <dgm:cxn modelId="{327C7D90-1471-43C2-B7C7-0F0BA0458F4C}" type="presParOf" srcId="{07EF7699-D3F0-4F7C-999F-A1314FF0266F}" destId="{65B02891-DFDD-4B57-9B53-85B485851F54}" srcOrd="1" destOrd="0" presId="urn:microsoft.com/office/officeart/2008/layout/HorizontalMultiLevelHierarchy"/>
    <dgm:cxn modelId="{E6FCE5A4-79CB-4BE2-AA1A-926C6F2DAA31}" type="presParOf" srcId="{65B02891-DFDD-4B57-9B53-85B485851F54}" destId="{21B64825-28F9-44FD-8CA8-45A1CEC65162}" srcOrd="0" destOrd="0" presId="urn:microsoft.com/office/officeart/2008/layout/HorizontalMultiLevelHierarchy"/>
    <dgm:cxn modelId="{9EA2B199-2874-42AB-AE56-955C15617BE1}" type="presParOf" srcId="{65B02891-DFDD-4B57-9B53-85B485851F54}" destId="{0292DE61-47EB-4BF1-8CF7-1771DB338B61}" srcOrd="1" destOrd="0" presId="urn:microsoft.com/office/officeart/2008/layout/HorizontalMultiLevelHierarchy"/>
    <dgm:cxn modelId="{A19A215C-AB82-4442-887D-3A0A5591BEDA}" type="presParOf" srcId="{0292DE61-47EB-4BF1-8CF7-1771DB338B61}" destId="{E876B976-9948-4A40-AB16-7A3EF1AD6DA2}" srcOrd="0" destOrd="0" presId="urn:microsoft.com/office/officeart/2008/layout/HorizontalMultiLevelHierarchy"/>
    <dgm:cxn modelId="{879D69DC-40E1-4B87-AC3A-C22EE53A74CE}" type="presParOf" srcId="{E876B976-9948-4A40-AB16-7A3EF1AD6DA2}" destId="{DD184DD4-A26F-454E-923D-CDA6735A7F6B}" srcOrd="0" destOrd="0" presId="urn:microsoft.com/office/officeart/2008/layout/HorizontalMultiLevelHierarchy"/>
    <dgm:cxn modelId="{97731608-98AF-4792-B1CF-54B303F27326}" type="presParOf" srcId="{0292DE61-47EB-4BF1-8CF7-1771DB338B61}" destId="{87D16C86-0ACE-4D96-85F5-FD7FB672A71D}" srcOrd="1" destOrd="0" presId="urn:microsoft.com/office/officeart/2008/layout/HorizontalMultiLevelHierarchy"/>
    <dgm:cxn modelId="{3409238F-B965-4159-B60B-30BAAE6A7B09}" type="presParOf" srcId="{87D16C86-0ACE-4D96-85F5-FD7FB672A71D}" destId="{CE19159A-C9DF-4CAE-9FF3-B9734BEC0F1B}" srcOrd="0" destOrd="0" presId="urn:microsoft.com/office/officeart/2008/layout/HorizontalMultiLevelHierarchy"/>
    <dgm:cxn modelId="{3F6F8B20-029A-4BBC-953C-994688ECA312}" type="presParOf" srcId="{87D16C86-0ACE-4D96-85F5-FD7FB672A71D}" destId="{FD12E75F-2D25-472F-A0FB-9610E30562B7}" srcOrd="1" destOrd="0" presId="urn:microsoft.com/office/officeart/2008/layout/HorizontalMultiLevelHierarchy"/>
    <dgm:cxn modelId="{64A24DAF-7856-4E2F-90C1-C1C7A5056D36}" type="presParOf" srcId="{FD12E75F-2D25-472F-A0FB-9610E30562B7}" destId="{1B100A3B-E3B8-4F74-83C4-963D37F0DDF6}" srcOrd="0" destOrd="0" presId="urn:microsoft.com/office/officeart/2008/layout/HorizontalMultiLevelHierarchy"/>
    <dgm:cxn modelId="{D3AE1CDD-6F9D-428F-BEEA-7EF19BCB3BCA}" type="presParOf" srcId="{1B100A3B-E3B8-4F74-83C4-963D37F0DDF6}" destId="{C2C200BB-0E0B-4BE0-8EDC-1295B61E7D33}" srcOrd="0" destOrd="0" presId="urn:microsoft.com/office/officeart/2008/layout/HorizontalMultiLevelHierarchy"/>
    <dgm:cxn modelId="{78525E7C-9202-486F-8EF1-71A17BD86E00}" type="presParOf" srcId="{FD12E75F-2D25-472F-A0FB-9610E30562B7}" destId="{08E4DCCF-F898-4883-82AB-14304385C429}" srcOrd="1" destOrd="0" presId="urn:microsoft.com/office/officeart/2008/layout/HorizontalMultiLevelHierarchy"/>
    <dgm:cxn modelId="{B60AEDB1-60BF-4322-915A-0D42FBB2E1CF}" type="presParOf" srcId="{08E4DCCF-F898-4883-82AB-14304385C429}" destId="{92641D7C-0180-493F-AAEB-B203A2A5BA1F}" srcOrd="0" destOrd="0" presId="urn:microsoft.com/office/officeart/2008/layout/HorizontalMultiLevelHierarchy"/>
    <dgm:cxn modelId="{E99D767E-F4F8-4A5C-83DF-C904E28B31BA}" type="presParOf" srcId="{08E4DCCF-F898-4883-82AB-14304385C429}" destId="{2FCB4852-56E3-40DA-BC9E-D52403F6036B}" srcOrd="1" destOrd="0" presId="urn:microsoft.com/office/officeart/2008/layout/HorizontalMultiLevelHierarchy"/>
    <dgm:cxn modelId="{1B3F5B89-1241-4471-8DA8-E2011AAC2B73}" type="presParOf" srcId="{075E5388-FAE0-452B-B11B-16FF69C5166A}" destId="{343E29A7-FBE6-4D5F-AAC3-FF49197F7C6A}" srcOrd="2" destOrd="0" presId="urn:microsoft.com/office/officeart/2008/layout/HorizontalMultiLevelHierarchy"/>
    <dgm:cxn modelId="{0222BF5E-AE63-4FE8-A535-AAB8E8A8C1FF}" type="presParOf" srcId="{343E29A7-FBE6-4D5F-AAC3-FF49197F7C6A}" destId="{AA9418CC-7A07-431D-9F9B-9D324B39EACE}" srcOrd="0" destOrd="0" presId="urn:microsoft.com/office/officeart/2008/layout/HorizontalMultiLevelHierarchy"/>
    <dgm:cxn modelId="{D67FECBD-7E46-4AB6-AC46-FAD7027A8A98}" type="presParOf" srcId="{075E5388-FAE0-452B-B11B-16FF69C5166A}" destId="{6D680519-6899-4DAC-BD43-6F6CC1ACB29C}" srcOrd="3" destOrd="0" presId="urn:microsoft.com/office/officeart/2008/layout/HorizontalMultiLevelHierarchy"/>
    <dgm:cxn modelId="{28D8DFF4-A7CD-436F-BE38-7A3C7193382F}" type="presParOf" srcId="{6D680519-6899-4DAC-BD43-6F6CC1ACB29C}" destId="{79ECA4FA-CD79-47BF-A035-9349A6AC0649}" srcOrd="0" destOrd="0" presId="urn:microsoft.com/office/officeart/2008/layout/HorizontalMultiLevelHierarchy"/>
    <dgm:cxn modelId="{76EF5225-D1D3-4975-B99C-7155AA706DB8}" type="presParOf" srcId="{6D680519-6899-4DAC-BD43-6F6CC1ACB29C}" destId="{60DBFB7D-7F59-4C74-8074-401AD45AA36F}" srcOrd="1" destOrd="0" presId="urn:microsoft.com/office/officeart/2008/layout/HorizontalMultiLevelHierarchy"/>
    <dgm:cxn modelId="{8F4CF928-FE26-4542-BC5C-62C9AA9569D1}" type="presParOf" srcId="{60DBFB7D-7F59-4C74-8074-401AD45AA36F}" destId="{A426BD4B-4EC2-467B-B74A-01E0CBAB8C84}" srcOrd="0" destOrd="0" presId="urn:microsoft.com/office/officeart/2008/layout/HorizontalMultiLevelHierarchy"/>
    <dgm:cxn modelId="{C5717277-949C-4D53-80E7-ADF575D13B25}" type="presParOf" srcId="{A426BD4B-4EC2-467B-B74A-01E0CBAB8C84}" destId="{0CED6167-4089-423A-A5E5-9DE04F84BAF8}" srcOrd="0" destOrd="0" presId="urn:microsoft.com/office/officeart/2008/layout/HorizontalMultiLevelHierarchy"/>
    <dgm:cxn modelId="{BE3207C6-D3A3-47D6-90F6-7E75B2F462B2}" type="presParOf" srcId="{60DBFB7D-7F59-4C74-8074-401AD45AA36F}" destId="{441CDAD8-8750-4B80-90C7-2503828B8D29}" srcOrd="1" destOrd="0" presId="urn:microsoft.com/office/officeart/2008/layout/HorizontalMultiLevelHierarchy"/>
    <dgm:cxn modelId="{E775E0EE-5573-49D9-9D59-076E8FE5E55E}" type="presParOf" srcId="{441CDAD8-8750-4B80-90C7-2503828B8D29}" destId="{A64DF688-047B-4356-AF6A-8D92B316D2E6}" srcOrd="0" destOrd="0" presId="urn:microsoft.com/office/officeart/2008/layout/HorizontalMultiLevelHierarchy"/>
    <dgm:cxn modelId="{33B6C3AD-CFC7-48FD-BFA3-9079A2267198}" type="presParOf" srcId="{441CDAD8-8750-4B80-90C7-2503828B8D29}" destId="{EB480997-A46B-4B05-9743-00A0E4C61881}" srcOrd="1" destOrd="0" presId="urn:microsoft.com/office/officeart/2008/layout/HorizontalMultiLevelHierarchy"/>
    <dgm:cxn modelId="{D8A1667A-015D-404E-89BC-197412C0CF98}" type="presParOf" srcId="{EB480997-A46B-4B05-9743-00A0E4C61881}" destId="{5681D719-03AB-430B-89DF-63BFE7D3945F}" srcOrd="0" destOrd="0" presId="urn:microsoft.com/office/officeart/2008/layout/HorizontalMultiLevelHierarchy"/>
    <dgm:cxn modelId="{4DAA1167-77D9-472B-9D44-A286B58FEC22}" type="presParOf" srcId="{5681D719-03AB-430B-89DF-63BFE7D3945F}" destId="{46EFC50E-A19E-497A-871E-ABA07041F5B1}" srcOrd="0" destOrd="0" presId="urn:microsoft.com/office/officeart/2008/layout/HorizontalMultiLevelHierarchy"/>
    <dgm:cxn modelId="{08A24B2F-B12D-4FFB-894A-816439A61E25}" type="presParOf" srcId="{EB480997-A46B-4B05-9743-00A0E4C61881}" destId="{093637FB-9F79-41E5-8E96-7DB12E0F2122}" srcOrd="1" destOrd="0" presId="urn:microsoft.com/office/officeart/2008/layout/HorizontalMultiLevelHierarchy"/>
    <dgm:cxn modelId="{71D9F8CE-ACE6-40E0-AAB5-4D6276116842}" type="presParOf" srcId="{093637FB-9F79-41E5-8E96-7DB12E0F2122}" destId="{1A43A546-03E7-4B2F-93D5-9A18C755E13D}" srcOrd="0" destOrd="0" presId="urn:microsoft.com/office/officeart/2008/layout/HorizontalMultiLevelHierarchy"/>
    <dgm:cxn modelId="{F35B1494-C60E-4E16-8153-D9572CCA12B5}" type="presParOf" srcId="{093637FB-9F79-41E5-8E96-7DB12E0F2122}" destId="{675F9189-21AC-4825-979E-E908EA0EF271}" srcOrd="1" destOrd="0" presId="urn:microsoft.com/office/officeart/2008/layout/HorizontalMultiLevelHierarchy"/>
    <dgm:cxn modelId="{679C1563-394C-464F-A8C9-F7DD8587EBC0}" type="presParOf" srcId="{675F9189-21AC-4825-979E-E908EA0EF271}" destId="{038AB4B9-3CDA-4AA7-B8DB-355454F0EEE9}" srcOrd="0" destOrd="0" presId="urn:microsoft.com/office/officeart/2008/layout/HorizontalMultiLevelHierarchy"/>
    <dgm:cxn modelId="{C9CB270D-FD22-4CD4-9241-BCB64429DAB3}" type="presParOf" srcId="{038AB4B9-3CDA-4AA7-B8DB-355454F0EEE9}" destId="{090A018C-D045-430B-93F6-2F52BF1FDD37}" srcOrd="0" destOrd="0" presId="urn:microsoft.com/office/officeart/2008/layout/HorizontalMultiLevelHierarchy"/>
    <dgm:cxn modelId="{3A64B8DB-B0E7-47E8-80FD-675CE3DA0508}" type="presParOf" srcId="{675F9189-21AC-4825-979E-E908EA0EF271}" destId="{D148A5A1-C3B7-4B69-BB0D-95589E13FC75}" srcOrd="1" destOrd="0" presId="urn:microsoft.com/office/officeart/2008/layout/HorizontalMultiLevelHierarchy"/>
    <dgm:cxn modelId="{72D5E25F-48E2-4315-8CC2-D48EE12AB45E}" type="presParOf" srcId="{D148A5A1-C3B7-4B69-BB0D-95589E13FC75}" destId="{238AE9D2-FFED-45E4-9223-E1CC42E162C5}" srcOrd="0" destOrd="0" presId="urn:microsoft.com/office/officeart/2008/layout/HorizontalMultiLevelHierarchy"/>
    <dgm:cxn modelId="{90BD16BA-7445-406E-8D98-8E495588F41D}" type="presParOf" srcId="{D148A5A1-C3B7-4B69-BB0D-95589E13FC75}" destId="{6164F32A-3064-4C8F-A336-6EFD447F04AA}" srcOrd="1" destOrd="0" presId="urn:microsoft.com/office/officeart/2008/layout/HorizontalMultiLevelHierarchy"/>
    <dgm:cxn modelId="{73F6E6A9-948C-46DE-A1D6-D49AA90AC039}" type="presParOf" srcId="{6164F32A-3064-4C8F-A336-6EFD447F04AA}" destId="{F513F8C2-BA17-4F2E-878B-9C387E47261E}" srcOrd="0" destOrd="0" presId="urn:microsoft.com/office/officeart/2008/layout/HorizontalMultiLevelHierarchy"/>
    <dgm:cxn modelId="{04447384-853B-4B41-B2F8-30EA019A82E2}" type="presParOf" srcId="{F513F8C2-BA17-4F2E-878B-9C387E47261E}" destId="{88DF92CE-08F2-4E13-A52B-20920160ACFF}" srcOrd="0" destOrd="0" presId="urn:microsoft.com/office/officeart/2008/layout/HorizontalMultiLevelHierarchy"/>
    <dgm:cxn modelId="{64632309-5DBE-4C9F-B496-727261268E9B}" type="presParOf" srcId="{6164F32A-3064-4C8F-A336-6EFD447F04AA}" destId="{BA1231B0-7AED-474F-A5FA-35300A7D5F50}" srcOrd="1" destOrd="0" presId="urn:microsoft.com/office/officeart/2008/layout/HorizontalMultiLevelHierarchy"/>
    <dgm:cxn modelId="{7D2E26FC-A61C-436F-A022-893A1BC35BD9}" type="presParOf" srcId="{BA1231B0-7AED-474F-A5FA-35300A7D5F50}" destId="{C629B63B-20C6-4299-8022-46A760DBE5AC}" srcOrd="0" destOrd="0" presId="urn:microsoft.com/office/officeart/2008/layout/HorizontalMultiLevelHierarchy"/>
    <dgm:cxn modelId="{364479B3-29F9-4E66-BF8F-6FA87CF5186B}" type="presParOf" srcId="{BA1231B0-7AED-474F-A5FA-35300A7D5F50}" destId="{21FEB9EF-41C4-40C9-B63A-2F853A963B55}" srcOrd="1" destOrd="0" presId="urn:microsoft.com/office/officeart/2008/layout/HorizontalMultiLevelHierarchy"/>
    <dgm:cxn modelId="{D146B20D-FDA8-4BAA-9194-EAA41D0AC0F6}" type="presParOf" srcId="{21FEB9EF-41C4-40C9-B63A-2F853A963B55}" destId="{2DA72F59-F324-4D9C-BEE5-D1CD141A6639}" srcOrd="0" destOrd="0" presId="urn:microsoft.com/office/officeart/2008/layout/HorizontalMultiLevelHierarchy"/>
    <dgm:cxn modelId="{228780C7-24BE-4EF8-B557-304FA8BCA288}" type="presParOf" srcId="{2DA72F59-F324-4D9C-BEE5-D1CD141A6639}" destId="{29EB4190-08E5-418B-B2C7-F86EBB24238F}" srcOrd="0" destOrd="0" presId="urn:microsoft.com/office/officeart/2008/layout/HorizontalMultiLevelHierarchy"/>
    <dgm:cxn modelId="{9F6885E1-43BB-4B97-A492-858C946B84C0}" type="presParOf" srcId="{21FEB9EF-41C4-40C9-B63A-2F853A963B55}" destId="{097177FF-6C63-4DCB-96C5-B78F326D35EA}" srcOrd="1" destOrd="0" presId="urn:microsoft.com/office/officeart/2008/layout/HorizontalMultiLevelHierarchy"/>
    <dgm:cxn modelId="{A88BCE04-8C23-4B30-AD2C-BF42BBD8BFDC}" type="presParOf" srcId="{097177FF-6C63-4DCB-96C5-B78F326D35EA}" destId="{855298F2-232C-4C01-8998-B6985CF108AC}" srcOrd="0" destOrd="0" presId="urn:microsoft.com/office/officeart/2008/layout/HorizontalMultiLevelHierarchy"/>
    <dgm:cxn modelId="{6A6A49ED-4D5E-45E0-9C6A-34DD2B273E41}" type="presParOf" srcId="{097177FF-6C63-4DCB-96C5-B78F326D35EA}" destId="{5C53F046-FBB6-4EA8-9176-5B6553728541}" srcOrd="1" destOrd="0" presId="urn:microsoft.com/office/officeart/2008/layout/HorizontalMultiLevelHierarchy"/>
    <dgm:cxn modelId="{F0677B8E-D44D-4264-838A-1EA04FC938AE}" type="presParOf" srcId="{5C53F046-FBB6-4EA8-9176-5B6553728541}" destId="{12F6A9DF-BDB4-4087-B65D-3E37BA3F3B42}" srcOrd="0" destOrd="0" presId="urn:microsoft.com/office/officeart/2008/layout/HorizontalMultiLevelHierarchy"/>
    <dgm:cxn modelId="{2B2FE35E-F428-4D69-B066-29966F63F991}" type="presParOf" srcId="{12F6A9DF-BDB4-4087-B65D-3E37BA3F3B42}" destId="{5B33D259-9024-4BB6-BB35-D03874D059E2}" srcOrd="0" destOrd="0" presId="urn:microsoft.com/office/officeart/2008/layout/HorizontalMultiLevelHierarchy"/>
    <dgm:cxn modelId="{04CF619B-7FB5-4335-A33E-FA2CA034D27D}" type="presParOf" srcId="{5C53F046-FBB6-4EA8-9176-5B6553728541}" destId="{287FDBAF-3F6B-4B50-9A54-137FC2B4666F}" srcOrd="1" destOrd="0" presId="urn:microsoft.com/office/officeart/2008/layout/HorizontalMultiLevelHierarchy"/>
    <dgm:cxn modelId="{CB9E1BC6-00FB-4003-B6E7-DFFFA0B28CA2}" type="presParOf" srcId="{287FDBAF-3F6B-4B50-9A54-137FC2B4666F}" destId="{25AB5352-46B3-4FFE-B712-7BA72A04B97F}" srcOrd="0" destOrd="0" presId="urn:microsoft.com/office/officeart/2008/layout/HorizontalMultiLevelHierarchy"/>
    <dgm:cxn modelId="{8F83A927-9BA4-446D-A6E7-92D52AF13945}" type="presParOf" srcId="{287FDBAF-3F6B-4B50-9A54-137FC2B4666F}" destId="{3D81C559-ED87-44E5-9916-32E4AC37C110}" srcOrd="1" destOrd="0" presId="urn:microsoft.com/office/officeart/2008/layout/HorizontalMultiLevelHierarchy"/>
    <dgm:cxn modelId="{4C82A293-DCF5-4E76-8840-E82282BBC5C8}" type="presParOf" srcId="{075E5388-FAE0-452B-B11B-16FF69C5166A}" destId="{8FB6A05D-BC07-4E93-B709-152CB44C71B6}" srcOrd="4" destOrd="0" presId="urn:microsoft.com/office/officeart/2008/layout/HorizontalMultiLevelHierarchy"/>
    <dgm:cxn modelId="{A576D42D-CC0A-46D4-BA7F-41F8D9976238}" type="presParOf" srcId="{8FB6A05D-BC07-4E93-B709-152CB44C71B6}" destId="{2436B40B-A8E7-435E-8BB5-AF65F737C311}" srcOrd="0" destOrd="0" presId="urn:microsoft.com/office/officeart/2008/layout/HorizontalMultiLevelHierarchy"/>
    <dgm:cxn modelId="{310A7256-5A11-4CC2-B91F-98FC0CFCF5C1}" type="presParOf" srcId="{075E5388-FAE0-452B-B11B-16FF69C5166A}" destId="{8D0044BC-11B8-4277-A495-CF06C4655D8D}" srcOrd="5" destOrd="0" presId="urn:microsoft.com/office/officeart/2008/layout/HorizontalMultiLevelHierarchy"/>
    <dgm:cxn modelId="{736897A1-7BA9-425F-B6BB-A27A6ABF4C84}" type="presParOf" srcId="{8D0044BC-11B8-4277-A495-CF06C4655D8D}" destId="{82437840-ECDB-4177-98FA-21737DBC5E9C}" srcOrd="0" destOrd="0" presId="urn:microsoft.com/office/officeart/2008/layout/HorizontalMultiLevelHierarchy"/>
    <dgm:cxn modelId="{61991ABD-F5B6-44B9-AACA-A93FE336B690}" type="presParOf" srcId="{8D0044BC-11B8-4277-A495-CF06C4655D8D}" destId="{CF0356A0-9491-46F5-8CFF-CF762C9C9307}" srcOrd="1" destOrd="0" presId="urn:microsoft.com/office/officeart/2008/layout/HorizontalMultiLevelHierarchy"/>
    <dgm:cxn modelId="{B7E28198-CE69-4876-AF53-E379A6A611C9}" type="presParOf" srcId="{CF0356A0-9491-46F5-8CFF-CF762C9C9307}" destId="{EF8BF7B7-EDB6-4AED-A041-FEAA64ACB16F}" srcOrd="0" destOrd="0" presId="urn:microsoft.com/office/officeart/2008/layout/HorizontalMultiLevelHierarchy"/>
    <dgm:cxn modelId="{44CF0F3A-13C2-475B-9734-DFA482DE3C7D}" type="presParOf" srcId="{EF8BF7B7-EDB6-4AED-A041-FEAA64ACB16F}" destId="{B5D9599F-BCD3-447A-A97B-52DB15503D34}" srcOrd="0" destOrd="0" presId="urn:microsoft.com/office/officeart/2008/layout/HorizontalMultiLevelHierarchy"/>
    <dgm:cxn modelId="{7573BD93-605B-41BE-994B-98CFEA6FB5F4}" type="presParOf" srcId="{CF0356A0-9491-46F5-8CFF-CF762C9C9307}" destId="{808A8A29-D27D-4283-9BC2-BAB33AF80C98}" srcOrd="1" destOrd="0" presId="urn:microsoft.com/office/officeart/2008/layout/HorizontalMultiLevelHierarchy"/>
    <dgm:cxn modelId="{FA169F98-38AB-403A-94D4-C489383B69B3}" type="presParOf" srcId="{808A8A29-D27D-4283-9BC2-BAB33AF80C98}" destId="{F49A2F79-D7B1-47B5-9278-801FB757ED69}" srcOrd="0" destOrd="0" presId="urn:microsoft.com/office/officeart/2008/layout/HorizontalMultiLevelHierarchy"/>
    <dgm:cxn modelId="{A474EA4A-847F-4EFB-B9BF-36B2DD94DB30}" type="presParOf" srcId="{808A8A29-D27D-4283-9BC2-BAB33AF80C98}" destId="{0800E89F-48DD-4D39-9989-584D6DB6D8BD}" srcOrd="1" destOrd="0" presId="urn:microsoft.com/office/officeart/2008/layout/HorizontalMultiLevelHierarchy"/>
    <dgm:cxn modelId="{097E1AA5-9847-43E3-A711-6E9452ABA060}" type="presParOf" srcId="{0800E89F-48DD-4D39-9989-584D6DB6D8BD}" destId="{D779D9BB-62DC-4F79-9E3F-D315BD9576FB}" srcOrd="0" destOrd="0" presId="urn:microsoft.com/office/officeart/2008/layout/HorizontalMultiLevelHierarchy"/>
    <dgm:cxn modelId="{429A2797-C714-4D5D-ABA0-BB6C120A2200}" type="presParOf" srcId="{D779D9BB-62DC-4F79-9E3F-D315BD9576FB}" destId="{5C660439-7E6B-46BE-B1D9-92C6BAD305A1}" srcOrd="0" destOrd="0" presId="urn:microsoft.com/office/officeart/2008/layout/HorizontalMultiLevelHierarchy"/>
    <dgm:cxn modelId="{89410874-DA1F-4A44-89DC-6E8589AA3F89}" type="presParOf" srcId="{0800E89F-48DD-4D39-9989-584D6DB6D8BD}" destId="{9CDA233B-5E54-4641-AEDB-33CBC80881CE}" srcOrd="1" destOrd="0" presId="urn:microsoft.com/office/officeart/2008/layout/HorizontalMultiLevelHierarchy"/>
    <dgm:cxn modelId="{E1671667-84CA-4F0C-A75C-E9CA0FC7AD92}" type="presParOf" srcId="{9CDA233B-5E54-4641-AEDB-33CBC80881CE}" destId="{399153F3-8F27-424D-986C-D69C65EF1BDC}" srcOrd="0" destOrd="0" presId="urn:microsoft.com/office/officeart/2008/layout/HorizontalMultiLevelHierarchy"/>
    <dgm:cxn modelId="{4FD1CB5A-064F-4EE8-A6D9-7F245EDFD390}" type="presParOf" srcId="{9CDA233B-5E54-4641-AEDB-33CBC80881CE}" destId="{F08989F4-767B-4B84-BD42-FFCC8CBF3AFB}" srcOrd="1" destOrd="0" presId="urn:microsoft.com/office/officeart/2008/layout/HorizontalMultiLevelHierarchy"/>
    <dgm:cxn modelId="{0DA7F3F6-2289-484D-AA14-EE5E73AA04A7}" type="presParOf" srcId="{F08989F4-767B-4B84-BD42-FFCC8CBF3AFB}" destId="{EB2AFE21-28A1-4D28-A348-07A7C96154BF}" srcOrd="0" destOrd="0" presId="urn:microsoft.com/office/officeart/2008/layout/HorizontalMultiLevelHierarchy"/>
    <dgm:cxn modelId="{E373F7D0-085A-4C85-AE4C-F475B2075338}" type="presParOf" srcId="{EB2AFE21-28A1-4D28-A348-07A7C96154BF}" destId="{DE67B880-8946-4041-BC4F-8C443B116E9E}" srcOrd="0" destOrd="0" presId="urn:microsoft.com/office/officeart/2008/layout/HorizontalMultiLevelHierarchy"/>
    <dgm:cxn modelId="{F5BD0F9C-A44D-45FC-9A90-A78A86D8B68B}" type="presParOf" srcId="{F08989F4-767B-4B84-BD42-FFCC8CBF3AFB}" destId="{1C2C7E8D-F0D2-42BF-A6EE-4E8AD9FAE420}" srcOrd="1" destOrd="0" presId="urn:microsoft.com/office/officeart/2008/layout/HorizontalMultiLevelHierarchy"/>
    <dgm:cxn modelId="{A830ADBD-C24D-4DAE-8BE7-FB3300B47A28}" type="presParOf" srcId="{1C2C7E8D-F0D2-42BF-A6EE-4E8AD9FAE420}" destId="{BF771969-0F0E-4444-BCDF-44A1CC198781}" srcOrd="0" destOrd="0" presId="urn:microsoft.com/office/officeart/2008/layout/HorizontalMultiLevelHierarchy"/>
    <dgm:cxn modelId="{7BAEB6DB-CBA6-4A3A-AE7F-7174C176052B}" type="presParOf" srcId="{1C2C7E8D-F0D2-42BF-A6EE-4E8AD9FAE420}" destId="{A5AAB1F4-1125-40DF-A72C-C647AFF4A2C9}" srcOrd="1" destOrd="0" presId="urn:microsoft.com/office/officeart/2008/layout/HorizontalMultiLevelHierarchy"/>
    <dgm:cxn modelId="{03162AF3-4CDE-4068-933C-B34CE1FEA6F4}" type="presParOf" srcId="{A5AAB1F4-1125-40DF-A72C-C647AFF4A2C9}" destId="{AF2E8672-9E1F-4C43-9CE4-DE58FEC8E667}" srcOrd="0" destOrd="0" presId="urn:microsoft.com/office/officeart/2008/layout/HorizontalMultiLevelHierarchy"/>
    <dgm:cxn modelId="{534B4B0D-7C7D-4E51-BFC4-9DC11EC30A66}" type="presParOf" srcId="{AF2E8672-9E1F-4C43-9CE4-DE58FEC8E667}" destId="{B84A33BC-BEE4-4573-8559-3BEF0E53C850}" srcOrd="0" destOrd="0" presId="urn:microsoft.com/office/officeart/2008/layout/HorizontalMultiLevelHierarchy"/>
    <dgm:cxn modelId="{ABE46027-F362-4E7D-8F42-48B1BEE9EB35}" type="presParOf" srcId="{A5AAB1F4-1125-40DF-A72C-C647AFF4A2C9}" destId="{2310C9FC-8EFC-4723-B2C9-3FBBD0134E57}" srcOrd="1" destOrd="0" presId="urn:microsoft.com/office/officeart/2008/layout/HorizontalMultiLevelHierarchy"/>
    <dgm:cxn modelId="{D04D6601-BE8E-4DFF-AA5A-F5B3352B255C}" type="presParOf" srcId="{2310C9FC-8EFC-4723-B2C9-3FBBD0134E57}" destId="{7BF96927-A747-4A82-9B21-86313FA0F6B4}" srcOrd="0" destOrd="0" presId="urn:microsoft.com/office/officeart/2008/layout/HorizontalMultiLevelHierarchy"/>
    <dgm:cxn modelId="{775FB5AC-A7C6-4034-980A-D979062D5242}" type="presParOf" srcId="{2310C9FC-8EFC-4723-B2C9-3FBBD0134E57}" destId="{5FD589A0-D8AA-40F3-9964-37A7B49D1B2D}" srcOrd="1" destOrd="0" presId="urn:microsoft.com/office/officeart/2008/layout/HorizontalMultiLevelHierarchy"/>
    <dgm:cxn modelId="{EE6163CF-EF8F-470E-89DB-BB66C08BF601}" type="presParOf" srcId="{5FD589A0-D8AA-40F3-9964-37A7B49D1B2D}" destId="{E80100E7-C637-45E5-9AF6-4C6068056ADE}" srcOrd="0" destOrd="0" presId="urn:microsoft.com/office/officeart/2008/layout/HorizontalMultiLevelHierarchy"/>
    <dgm:cxn modelId="{0693D721-C8E4-4E76-887A-C9A055DE7032}" type="presParOf" srcId="{E80100E7-C637-45E5-9AF6-4C6068056ADE}" destId="{9A627407-C69C-4B81-A437-BABF37999058}" srcOrd="0" destOrd="0" presId="urn:microsoft.com/office/officeart/2008/layout/HorizontalMultiLevelHierarchy"/>
    <dgm:cxn modelId="{CD4CB70A-FAEA-4FA2-B8E1-2D717F1963A6}" type="presParOf" srcId="{5FD589A0-D8AA-40F3-9964-37A7B49D1B2D}" destId="{203EDE8F-18CE-4592-838A-A2F5CDE171E8}" srcOrd="1" destOrd="0" presId="urn:microsoft.com/office/officeart/2008/layout/HorizontalMultiLevelHierarchy"/>
    <dgm:cxn modelId="{6DB7F828-2BAC-43F8-AA78-38DE273935F7}" type="presParOf" srcId="{203EDE8F-18CE-4592-838A-A2F5CDE171E8}" destId="{D093630F-B134-4FD6-B5D9-0D4D5DD07FCB}" srcOrd="0" destOrd="0" presId="urn:microsoft.com/office/officeart/2008/layout/HorizontalMultiLevelHierarchy"/>
    <dgm:cxn modelId="{1EDC7209-4F27-43E0-922E-0C7B701B3B2E}" type="presParOf" srcId="{203EDE8F-18CE-4592-838A-A2F5CDE171E8}" destId="{A87EB0B4-D342-4AAF-AFE7-69082A9392E2}" srcOrd="1" destOrd="0" presId="urn:microsoft.com/office/officeart/2008/layout/HorizontalMultiLevelHierarchy"/>
    <dgm:cxn modelId="{822C5374-1E97-4B55-B78A-4F074AA5F3BA}" type="presParOf" srcId="{A87EB0B4-D342-4AAF-AFE7-69082A9392E2}" destId="{8FE036FC-86C8-4284-81CB-D7BA06EAF1CA}" srcOrd="0" destOrd="0" presId="urn:microsoft.com/office/officeart/2008/layout/HorizontalMultiLevelHierarchy"/>
    <dgm:cxn modelId="{7546C01F-EBCC-457F-BABD-8DE5AC2CE8F1}" type="presParOf" srcId="{8FE036FC-86C8-4284-81CB-D7BA06EAF1CA}" destId="{8C8F949A-E670-4A83-91A7-8E78AA57AB91}" srcOrd="0" destOrd="0" presId="urn:microsoft.com/office/officeart/2008/layout/HorizontalMultiLevelHierarchy"/>
    <dgm:cxn modelId="{6E8F7024-9E64-4484-ADD0-7CE5F7A91BE4}" type="presParOf" srcId="{A87EB0B4-D342-4AAF-AFE7-69082A9392E2}" destId="{281DB9E1-907F-4D96-AED9-7292E5BBAECC}" srcOrd="1" destOrd="0" presId="urn:microsoft.com/office/officeart/2008/layout/HorizontalMultiLevelHierarchy"/>
    <dgm:cxn modelId="{19C304EB-BBED-4D6D-8D11-229CCFEACBD9}" type="presParOf" srcId="{281DB9E1-907F-4D96-AED9-7292E5BBAECC}" destId="{25527019-C4AE-453F-A4E4-BC81955290F7}" srcOrd="0" destOrd="0" presId="urn:microsoft.com/office/officeart/2008/layout/HorizontalMultiLevelHierarchy"/>
    <dgm:cxn modelId="{DE9D8CE1-C46E-455D-BA55-1A346F6E8582}" type="presParOf" srcId="{281DB9E1-907F-4D96-AED9-7292E5BBAECC}" destId="{F9B8F593-4C89-4EE7-B326-96B83B0A5DD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88539-3C35-45F6-8B93-4B9E215B4842}">
      <dsp:nvSpPr>
        <dsp:cNvPr id="0" name=""/>
        <dsp:cNvSpPr/>
      </dsp:nvSpPr>
      <dsp:spPr>
        <a:xfrm rot="5400000">
          <a:off x="3478931" y="-1500424"/>
          <a:ext cx="274512" cy="3456712"/>
        </a:xfrm>
        <a:prstGeom prst="round2SameRect">
          <a:avLst/>
        </a:prstGeom>
        <a:solidFill>
          <a:srgbClr val="800000"/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5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Cambio climático y degradación ambiental.</a:t>
          </a:r>
          <a:endParaRPr lang="es-PE" sz="105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887832" y="104076"/>
        <a:ext cx="3443311" cy="247710"/>
      </dsp:txXfrm>
    </dsp:sp>
    <dsp:sp modelId="{8095F6A5-1FD8-4154-9238-DE23723263BB}">
      <dsp:nvSpPr>
        <dsp:cNvPr id="0" name=""/>
        <dsp:cNvSpPr/>
      </dsp:nvSpPr>
      <dsp:spPr>
        <a:xfrm>
          <a:off x="0" y="1197"/>
          <a:ext cx="1887831" cy="453469"/>
        </a:xfrm>
        <a:prstGeom prst="roundRect">
          <a:avLst/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800" kern="1200" dirty="0"/>
        </a:p>
      </dsp:txBody>
      <dsp:txXfrm>
        <a:off x="22137" y="23334"/>
        <a:ext cx="1843557" cy="409195"/>
      </dsp:txXfrm>
    </dsp:sp>
    <dsp:sp modelId="{25912BBB-E1C6-4C21-98C6-BD3B081D1744}">
      <dsp:nvSpPr>
        <dsp:cNvPr id="0" name=""/>
        <dsp:cNvSpPr/>
      </dsp:nvSpPr>
      <dsp:spPr>
        <a:xfrm rot="5400000">
          <a:off x="3472437" y="-1023937"/>
          <a:ext cx="281858" cy="3456025"/>
        </a:xfrm>
        <a:prstGeom prst="round2SameRect">
          <a:avLst/>
        </a:prstGeom>
        <a:solidFill>
          <a:srgbClr val="800000"/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05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Escasez de recursos naturales.</a:t>
          </a:r>
          <a:endParaRPr lang="es-PE" sz="1050" b="0" kern="1200" dirty="0">
            <a:solidFill>
              <a:schemeClr val="bg1"/>
            </a:solidFill>
          </a:endParaRPr>
        </a:p>
      </dsp:txBody>
      <dsp:txXfrm rot="-5400000">
        <a:off x="1885354" y="576905"/>
        <a:ext cx="3442266" cy="254340"/>
      </dsp:txXfrm>
    </dsp:sp>
    <dsp:sp modelId="{55EDF7AD-1438-4600-A029-E05084C6E09B}">
      <dsp:nvSpPr>
        <dsp:cNvPr id="0" name=""/>
        <dsp:cNvSpPr/>
      </dsp:nvSpPr>
      <dsp:spPr>
        <a:xfrm>
          <a:off x="0" y="477340"/>
          <a:ext cx="1885353" cy="453469"/>
        </a:xfrm>
        <a:prstGeom prst="roundRect">
          <a:avLst/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50" b="1" kern="1200" dirty="0">
            <a:solidFill>
              <a:schemeClr val="bg1"/>
            </a:solidFill>
          </a:endParaRPr>
        </a:p>
      </dsp:txBody>
      <dsp:txXfrm>
        <a:off x="22137" y="499477"/>
        <a:ext cx="1841079" cy="409195"/>
      </dsp:txXfrm>
    </dsp:sp>
    <dsp:sp modelId="{0AA5A938-966D-48A3-A9CB-CD186E9925D5}">
      <dsp:nvSpPr>
        <dsp:cNvPr id="0" name=""/>
        <dsp:cNvSpPr/>
      </dsp:nvSpPr>
      <dsp:spPr>
        <a:xfrm rot="5400000">
          <a:off x="3427690" y="-542360"/>
          <a:ext cx="383580" cy="3445156"/>
        </a:xfrm>
        <a:prstGeom prst="round2SameRect">
          <a:avLst/>
        </a:prstGeom>
        <a:solidFill>
          <a:srgbClr val="800000"/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05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Crecientes desigualdades y persistentes conflictos sociales.</a:t>
          </a:r>
          <a:endParaRPr lang="es-PE" sz="1050" b="0" kern="1200" dirty="0">
            <a:solidFill>
              <a:schemeClr val="bg1"/>
            </a:solidFill>
          </a:endParaRPr>
        </a:p>
      </dsp:txBody>
      <dsp:txXfrm rot="-5400000">
        <a:off x="1896903" y="1007152"/>
        <a:ext cx="3426431" cy="346130"/>
      </dsp:txXfrm>
    </dsp:sp>
    <dsp:sp modelId="{67A9ED33-F12B-471D-8CCB-1DD2AD78894D}">
      <dsp:nvSpPr>
        <dsp:cNvPr id="0" name=""/>
        <dsp:cNvSpPr/>
      </dsp:nvSpPr>
      <dsp:spPr>
        <a:xfrm>
          <a:off x="0" y="953482"/>
          <a:ext cx="1896902" cy="453469"/>
        </a:xfrm>
        <a:prstGeom prst="roundRect">
          <a:avLst/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50" b="1" kern="1200" dirty="0">
            <a:solidFill>
              <a:schemeClr val="bg1"/>
            </a:solidFill>
          </a:endParaRPr>
        </a:p>
      </dsp:txBody>
      <dsp:txXfrm>
        <a:off x="22137" y="975619"/>
        <a:ext cx="1852628" cy="409195"/>
      </dsp:txXfrm>
    </dsp:sp>
    <dsp:sp modelId="{470AA5E8-2952-43C5-ABA9-FA8D2C52DAF2}">
      <dsp:nvSpPr>
        <dsp:cNvPr id="0" name=""/>
        <dsp:cNvSpPr/>
      </dsp:nvSpPr>
      <dsp:spPr>
        <a:xfrm rot="5400000">
          <a:off x="3452919" y="-31409"/>
          <a:ext cx="362775" cy="3420524"/>
        </a:xfrm>
        <a:prstGeom prst="round2SameRect">
          <a:avLst/>
        </a:prstGeom>
        <a:solidFill>
          <a:srgbClr val="800000"/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05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Cambios en el patrón de enfermedades y en el sistema de salud.</a:t>
          </a:r>
          <a:endParaRPr lang="es-PE" sz="1050" b="0" kern="1200" dirty="0">
            <a:solidFill>
              <a:schemeClr val="bg1"/>
            </a:solidFill>
          </a:endParaRPr>
        </a:p>
      </dsp:txBody>
      <dsp:txXfrm rot="-5400000">
        <a:off x="1924045" y="1515174"/>
        <a:ext cx="3402815" cy="327357"/>
      </dsp:txXfrm>
    </dsp:sp>
    <dsp:sp modelId="{BB835B86-8BD6-4DD3-BD64-4DA86D412D9B}">
      <dsp:nvSpPr>
        <dsp:cNvPr id="0" name=""/>
        <dsp:cNvSpPr/>
      </dsp:nvSpPr>
      <dsp:spPr>
        <a:xfrm>
          <a:off x="0" y="1429625"/>
          <a:ext cx="1924044" cy="453469"/>
        </a:xfrm>
        <a:prstGeom prst="roundRect">
          <a:avLst/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50" b="1" kern="1200" dirty="0">
            <a:solidFill>
              <a:schemeClr val="bg1"/>
            </a:solidFill>
          </a:endParaRPr>
        </a:p>
      </dsp:txBody>
      <dsp:txXfrm>
        <a:off x="22137" y="1451762"/>
        <a:ext cx="1879770" cy="409195"/>
      </dsp:txXfrm>
    </dsp:sp>
    <dsp:sp modelId="{FD285C99-24C6-4597-9BB6-AE9F1FC46C2B}">
      <dsp:nvSpPr>
        <dsp:cNvPr id="0" name=""/>
        <dsp:cNvSpPr/>
      </dsp:nvSpPr>
      <dsp:spPr>
        <a:xfrm rot="5400000">
          <a:off x="3452919" y="422240"/>
          <a:ext cx="362775" cy="3420524"/>
        </a:xfrm>
        <a:prstGeom prst="round2SameRect">
          <a:avLst/>
        </a:prstGeom>
        <a:solidFill>
          <a:srgbClr val="800000"/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05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Rápida urbanización global</a:t>
          </a:r>
          <a:r>
            <a:rPr lang="es-PE" sz="105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PE" sz="1050" b="0" kern="1200" dirty="0">
            <a:solidFill>
              <a:schemeClr val="bg1"/>
            </a:solidFill>
          </a:endParaRPr>
        </a:p>
      </dsp:txBody>
      <dsp:txXfrm rot="-5400000">
        <a:off x="1924045" y="1968824"/>
        <a:ext cx="3402815" cy="327357"/>
      </dsp:txXfrm>
    </dsp:sp>
    <dsp:sp modelId="{98DB47BF-4516-4FC5-BF36-2DE8546A8462}">
      <dsp:nvSpPr>
        <dsp:cNvPr id="0" name=""/>
        <dsp:cNvSpPr/>
      </dsp:nvSpPr>
      <dsp:spPr>
        <a:xfrm>
          <a:off x="0" y="1905768"/>
          <a:ext cx="1924044" cy="453469"/>
        </a:xfrm>
        <a:prstGeom prst="roundRect">
          <a:avLst/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50" b="1" kern="1200" dirty="0">
            <a:solidFill>
              <a:schemeClr val="bg1"/>
            </a:solidFill>
          </a:endParaRPr>
        </a:p>
      </dsp:txBody>
      <dsp:txXfrm>
        <a:off x="22137" y="1927905"/>
        <a:ext cx="1879770" cy="409195"/>
      </dsp:txXfrm>
    </dsp:sp>
    <dsp:sp modelId="{6AEB3D51-4F4F-42A4-83EE-7566584E9FD3}">
      <dsp:nvSpPr>
        <dsp:cNvPr id="0" name=""/>
        <dsp:cNvSpPr/>
      </dsp:nvSpPr>
      <dsp:spPr>
        <a:xfrm rot="5400000">
          <a:off x="3452919" y="898383"/>
          <a:ext cx="362775" cy="3420524"/>
        </a:xfrm>
        <a:prstGeom prst="round2SameRect">
          <a:avLst/>
        </a:prstGeom>
        <a:solidFill>
          <a:srgbClr val="800000"/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05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Envejecimiento de la población.</a:t>
          </a:r>
          <a:endParaRPr lang="es-PE" sz="1050" b="0" kern="1200" dirty="0">
            <a:solidFill>
              <a:schemeClr val="bg1"/>
            </a:solidFill>
          </a:endParaRPr>
        </a:p>
      </dsp:txBody>
      <dsp:txXfrm rot="-5400000">
        <a:off x="1924045" y="2444967"/>
        <a:ext cx="3402815" cy="327357"/>
      </dsp:txXfrm>
    </dsp:sp>
    <dsp:sp modelId="{1D60BE52-3CD4-4E1F-80E4-96E4B04CFD08}">
      <dsp:nvSpPr>
        <dsp:cNvPr id="0" name=""/>
        <dsp:cNvSpPr/>
      </dsp:nvSpPr>
      <dsp:spPr>
        <a:xfrm>
          <a:off x="0" y="2381911"/>
          <a:ext cx="1924044" cy="453469"/>
        </a:xfrm>
        <a:prstGeom prst="roundRect">
          <a:avLst/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50" b="1" kern="1200" dirty="0">
            <a:solidFill>
              <a:schemeClr val="bg1"/>
            </a:solidFill>
          </a:endParaRPr>
        </a:p>
      </dsp:txBody>
      <dsp:txXfrm>
        <a:off x="22137" y="2404048"/>
        <a:ext cx="1879770" cy="409195"/>
      </dsp:txXfrm>
    </dsp:sp>
    <dsp:sp modelId="{B7541343-1EED-4C76-8A06-43D337E6F1C1}">
      <dsp:nvSpPr>
        <dsp:cNvPr id="0" name=""/>
        <dsp:cNvSpPr/>
      </dsp:nvSpPr>
      <dsp:spPr>
        <a:xfrm rot="5400000">
          <a:off x="3452919" y="1374526"/>
          <a:ext cx="362775" cy="3420524"/>
        </a:xfrm>
        <a:prstGeom prst="round2SameRect">
          <a:avLst/>
        </a:prstGeom>
        <a:solidFill>
          <a:srgbClr val="800000"/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"/>
          </a:pPr>
          <a:r>
            <a:rPr lang="es-PE" sz="1050" b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Crisis del liberalismo y de la globalización.</a:t>
          </a:r>
        </a:p>
      </dsp:txBody>
      <dsp:txXfrm rot="-5400000">
        <a:off x="1924045" y="2921110"/>
        <a:ext cx="3402815" cy="327357"/>
      </dsp:txXfrm>
    </dsp:sp>
    <dsp:sp modelId="{921AD413-9490-4AA1-A4B6-C65E5D5EDDC2}">
      <dsp:nvSpPr>
        <dsp:cNvPr id="0" name=""/>
        <dsp:cNvSpPr/>
      </dsp:nvSpPr>
      <dsp:spPr>
        <a:xfrm>
          <a:off x="0" y="2858053"/>
          <a:ext cx="1924044" cy="453469"/>
        </a:xfrm>
        <a:prstGeom prst="roundRect">
          <a:avLst/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50" b="0" kern="1200" dirty="0">
            <a:solidFill>
              <a:schemeClr val="bg1"/>
            </a:solidFill>
          </a:endParaRPr>
        </a:p>
      </dsp:txBody>
      <dsp:txXfrm>
        <a:off x="22137" y="2880190"/>
        <a:ext cx="1879770" cy="409195"/>
      </dsp:txXfrm>
    </dsp:sp>
    <dsp:sp modelId="{D36E0A03-4224-4C63-9957-58857C0BFB75}">
      <dsp:nvSpPr>
        <dsp:cNvPr id="0" name=""/>
        <dsp:cNvSpPr/>
      </dsp:nvSpPr>
      <dsp:spPr>
        <a:xfrm rot="5400000">
          <a:off x="3452919" y="1850669"/>
          <a:ext cx="362775" cy="3420524"/>
        </a:xfrm>
        <a:prstGeom prst="round2SameRect">
          <a:avLst/>
        </a:prstGeom>
        <a:solidFill>
          <a:srgbClr val="800000"/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05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Mundo multipolar </a:t>
          </a:r>
          <a:endParaRPr lang="es-PE" sz="1050" b="0" kern="1200" dirty="0">
            <a:solidFill>
              <a:schemeClr val="bg1"/>
            </a:solidFill>
          </a:endParaRPr>
        </a:p>
      </dsp:txBody>
      <dsp:txXfrm rot="-5400000">
        <a:off x="1924045" y="3397253"/>
        <a:ext cx="3402815" cy="327357"/>
      </dsp:txXfrm>
    </dsp:sp>
    <dsp:sp modelId="{0FCF4177-47C5-48E1-A13E-C72F96AA1282}">
      <dsp:nvSpPr>
        <dsp:cNvPr id="0" name=""/>
        <dsp:cNvSpPr/>
      </dsp:nvSpPr>
      <dsp:spPr>
        <a:xfrm>
          <a:off x="0" y="3334196"/>
          <a:ext cx="1924044" cy="453469"/>
        </a:xfrm>
        <a:prstGeom prst="roundRect">
          <a:avLst/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50" b="0" kern="1200" dirty="0">
            <a:solidFill>
              <a:schemeClr val="bg1"/>
            </a:solidFill>
          </a:endParaRPr>
        </a:p>
      </dsp:txBody>
      <dsp:txXfrm>
        <a:off x="22137" y="3356333"/>
        <a:ext cx="1879770" cy="409195"/>
      </dsp:txXfrm>
    </dsp:sp>
    <dsp:sp modelId="{6167EEC7-3E6A-4D3D-A1DC-4394FC92DB6C}">
      <dsp:nvSpPr>
        <dsp:cNvPr id="0" name=""/>
        <dsp:cNvSpPr/>
      </dsp:nvSpPr>
      <dsp:spPr>
        <a:xfrm rot="5400000">
          <a:off x="3452919" y="2326811"/>
          <a:ext cx="362775" cy="3420524"/>
        </a:xfrm>
        <a:prstGeom prst="round2SameRect">
          <a:avLst/>
        </a:prstGeom>
        <a:solidFill>
          <a:srgbClr val="800000"/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05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Acelerada innovación y desarrollo tecnológico</a:t>
          </a:r>
          <a:r>
            <a:rPr lang="es-PE" sz="16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PE" sz="1600" b="0" kern="1200" dirty="0">
            <a:solidFill>
              <a:schemeClr val="bg1"/>
            </a:solidFill>
          </a:endParaRPr>
        </a:p>
      </dsp:txBody>
      <dsp:txXfrm rot="-5400000">
        <a:off x="1924045" y="3873395"/>
        <a:ext cx="3402815" cy="327357"/>
      </dsp:txXfrm>
    </dsp:sp>
    <dsp:sp modelId="{A004F71A-47D4-4BA1-BF81-A3D98499032E}">
      <dsp:nvSpPr>
        <dsp:cNvPr id="0" name=""/>
        <dsp:cNvSpPr/>
      </dsp:nvSpPr>
      <dsp:spPr>
        <a:xfrm>
          <a:off x="0" y="3810339"/>
          <a:ext cx="1924044" cy="453469"/>
        </a:xfrm>
        <a:prstGeom prst="roundRect">
          <a:avLst/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50" b="0" kern="1200" dirty="0">
            <a:solidFill>
              <a:schemeClr val="bg1"/>
            </a:solidFill>
          </a:endParaRPr>
        </a:p>
      </dsp:txBody>
      <dsp:txXfrm>
        <a:off x="22137" y="3832476"/>
        <a:ext cx="1879770" cy="4091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CF1EF-0891-4037-B8D5-8944B6767718}">
      <dsp:nvSpPr>
        <dsp:cNvPr id="0" name=""/>
        <dsp:cNvSpPr/>
      </dsp:nvSpPr>
      <dsp:spPr>
        <a:xfrm>
          <a:off x="514275" y="1133990"/>
          <a:ext cx="2571375" cy="2571375"/>
        </a:xfrm>
        <a:prstGeom prst="rect">
          <a:avLst/>
        </a:prstGeom>
        <a:blipFill>
          <a:blip xmlns:r="http://schemas.openxmlformats.org/officeDocument/2006/relationships" r:embed="rId1">
            <a:duotone>
              <a:prstClr val="black"/>
              <a:srgbClr val="800000">
                <a:tint val="45000"/>
                <a:satMod val="400000"/>
              </a:srgbClr>
            </a:duotone>
          </a:blip>
          <a:srcRect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787A0B-71E2-4213-83AF-F7E32F6BD3C3}">
      <dsp:nvSpPr>
        <dsp:cNvPr id="0" name=""/>
        <dsp:cNvSpPr/>
      </dsp:nvSpPr>
      <dsp:spPr>
        <a:xfrm rot="16200000">
          <a:off x="-1028550" y="2162540"/>
          <a:ext cx="2571375" cy="514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b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300" kern="1200" dirty="0">
              <a:solidFill>
                <a:srgbClr val="800000"/>
              </a:solidFill>
            </a:rPr>
            <a:t>TENDENCIAS</a:t>
          </a:r>
        </a:p>
      </dsp:txBody>
      <dsp:txXfrm>
        <a:off x="-1028550" y="2162540"/>
        <a:ext cx="2571375" cy="5142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88539-3C35-45F6-8B93-4B9E215B4842}">
      <dsp:nvSpPr>
        <dsp:cNvPr id="0" name=""/>
        <dsp:cNvSpPr/>
      </dsp:nvSpPr>
      <dsp:spPr>
        <a:xfrm rot="5400000">
          <a:off x="3247294" y="-1410191"/>
          <a:ext cx="296790" cy="3195943"/>
        </a:xfrm>
        <a:prstGeom prst="round2SameRect">
          <a:avLst/>
        </a:prstGeom>
        <a:solidFill>
          <a:srgbClr val="800000"/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5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Colapso del sistema sanitario.</a:t>
          </a:r>
          <a:endParaRPr lang="es-PE" sz="105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797718" y="53873"/>
        <a:ext cx="3181455" cy="267814"/>
      </dsp:txXfrm>
    </dsp:sp>
    <dsp:sp modelId="{8095F6A5-1FD8-4154-9238-DE23723263BB}">
      <dsp:nvSpPr>
        <dsp:cNvPr id="0" name=""/>
        <dsp:cNvSpPr/>
      </dsp:nvSpPr>
      <dsp:spPr>
        <a:xfrm>
          <a:off x="0" y="2286"/>
          <a:ext cx="1797717" cy="370987"/>
        </a:xfrm>
        <a:prstGeom prst="roundRect">
          <a:avLst/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800" b="0" kern="1200" dirty="0"/>
        </a:p>
      </dsp:txBody>
      <dsp:txXfrm>
        <a:off x="18110" y="20396"/>
        <a:ext cx="1761497" cy="334767"/>
      </dsp:txXfrm>
    </dsp:sp>
    <dsp:sp modelId="{25912BBB-E1C6-4C21-98C6-BD3B081D1744}">
      <dsp:nvSpPr>
        <dsp:cNvPr id="0" name=""/>
        <dsp:cNvSpPr/>
      </dsp:nvSpPr>
      <dsp:spPr>
        <a:xfrm rot="5400000">
          <a:off x="3247294" y="-1020654"/>
          <a:ext cx="296790" cy="3195943"/>
        </a:xfrm>
        <a:prstGeom prst="round2SameRect">
          <a:avLst/>
        </a:prstGeom>
        <a:solidFill>
          <a:srgbClr val="800000"/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5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Fracaso de la gobernanza regional.</a:t>
          </a:r>
          <a:endParaRPr lang="es-PE" sz="1050" b="0" kern="1200" dirty="0">
            <a:solidFill>
              <a:schemeClr val="bg1"/>
            </a:solidFill>
          </a:endParaRPr>
        </a:p>
      </dsp:txBody>
      <dsp:txXfrm rot="-5400000">
        <a:off x="1797718" y="443410"/>
        <a:ext cx="3181455" cy="267814"/>
      </dsp:txXfrm>
    </dsp:sp>
    <dsp:sp modelId="{55EDF7AD-1438-4600-A029-E05084C6E09B}">
      <dsp:nvSpPr>
        <dsp:cNvPr id="0" name=""/>
        <dsp:cNvSpPr/>
      </dsp:nvSpPr>
      <dsp:spPr>
        <a:xfrm>
          <a:off x="0" y="391823"/>
          <a:ext cx="1797717" cy="370987"/>
        </a:xfrm>
        <a:prstGeom prst="roundRect">
          <a:avLst/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50" b="0" kern="1200" dirty="0">
            <a:solidFill>
              <a:schemeClr val="bg1"/>
            </a:solidFill>
          </a:endParaRPr>
        </a:p>
      </dsp:txBody>
      <dsp:txXfrm>
        <a:off x="18110" y="409933"/>
        <a:ext cx="1761497" cy="334767"/>
      </dsp:txXfrm>
    </dsp:sp>
    <dsp:sp modelId="{0AA5A938-966D-48A3-A9CB-CD186E9925D5}">
      <dsp:nvSpPr>
        <dsp:cNvPr id="0" name=""/>
        <dsp:cNvSpPr/>
      </dsp:nvSpPr>
      <dsp:spPr>
        <a:xfrm rot="5400000">
          <a:off x="3247294" y="-631117"/>
          <a:ext cx="296790" cy="3195943"/>
        </a:xfrm>
        <a:prstGeom prst="round2SameRect">
          <a:avLst/>
        </a:prstGeom>
        <a:solidFill>
          <a:srgbClr val="800000"/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5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Fracaso de la planificación urbana.</a:t>
          </a:r>
          <a:endParaRPr lang="es-PE" sz="1050" b="0" kern="1200" dirty="0">
            <a:solidFill>
              <a:schemeClr val="bg1"/>
            </a:solidFill>
          </a:endParaRPr>
        </a:p>
      </dsp:txBody>
      <dsp:txXfrm rot="-5400000">
        <a:off x="1797718" y="832947"/>
        <a:ext cx="3181455" cy="267814"/>
      </dsp:txXfrm>
    </dsp:sp>
    <dsp:sp modelId="{67A9ED33-F12B-471D-8CCB-1DD2AD78894D}">
      <dsp:nvSpPr>
        <dsp:cNvPr id="0" name=""/>
        <dsp:cNvSpPr/>
      </dsp:nvSpPr>
      <dsp:spPr>
        <a:xfrm>
          <a:off x="0" y="781360"/>
          <a:ext cx="1797717" cy="370987"/>
        </a:xfrm>
        <a:prstGeom prst="roundRect">
          <a:avLst/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50" b="0" kern="1200" dirty="0">
            <a:solidFill>
              <a:schemeClr val="bg1"/>
            </a:solidFill>
          </a:endParaRPr>
        </a:p>
      </dsp:txBody>
      <dsp:txXfrm>
        <a:off x="18110" y="799470"/>
        <a:ext cx="1761497" cy="334767"/>
      </dsp:txXfrm>
    </dsp:sp>
    <dsp:sp modelId="{470AA5E8-2952-43C5-ABA9-FA8D2C52DAF2}">
      <dsp:nvSpPr>
        <dsp:cNvPr id="0" name=""/>
        <dsp:cNvSpPr/>
      </dsp:nvSpPr>
      <dsp:spPr>
        <a:xfrm rot="5400000">
          <a:off x="3247294" y="-223179"/>
          <a:ext cx="296790" cy="3195943"/>
        </a:xfrm>
        <a:prstGeom prst="round2SameRect">
          <a:avLst/>
        </a:prstGeom>
        <a:solidFill>
          <a:srgbClr val="800000"/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5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Exacerbación de la inseguridad ciudadana</a:t>
          </a:r>
          <a:r>
            <a:rPr lang="es-PE" sz="105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PE" sz="1050" b="0" kern="1200" dirty="0">
            <a:solidFill>
              <a:schemeClr val="bg1"/>
            </a:solidFill>
          </a:endParaRPr>
        </a:p>
      </dsp:txBody>
      <dsp:txXfrm rot="-5400000">
        <a:off x="1797718" y="1240885"/>
        <a:ext cx="3181455" cy="267814"/>
      </dsp:txXfrm>
    </dsp:sp>
    <dsp:sp modelId="{BB835B86-8BD6-4DD3-BD64-4DA86D412D9B}">
      <dsp:nvSpPr>
        <dsp:cNvPr id="0" name=""/>
        <dsp:cNvSpPr/>
      </dsp:nvSpPr>
      <dsp:spPr>
        <a:xfrm>
          <a:off x="0" y="1170897"/>
          <a:ext cx="1797717" cy="370987"/>
        </a:xfrm>
        <a:prstGeom prst="roundRect">
          <a:avLst/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50" b="0" kern="1200" dirty="0">
            <a:solidFill>
              <a:schemeClr val="bg1"/>
            </a:solidFill>
          </a:endParaRPr>
        </a:p>
      </dsp:txBody>
      <dsp:txXfrm>
        <a:off x="18110" y="1189007"/>
        <a:ext cx="1761497" cy="334767"/>
      </dsp:txXfrm>
    </dsp:sp>
    <dsp:sp modelId="{FD285C99-24C6-4597-9BB6-AE9F1FC46C2B}">
      <dsp:nvSpPr>
        <dsp:cNvPr id="0" name=""/>
        <dsp:cNvSpPr/>
      </dsp:nvSpPr>
      <dsp:spPr>
        <a:xfrm rot="5400000">
          <a:off x="3247294" y="147956"/>
          <a:ext cx="296790" cy="3195943"/>
        </a:xfrm>
        <a:prstGeom prst="round2SameRect">
          <a:avLst/>
        </a:prstGeom>
        <a:solidFill>
          <a:srgbClr val="800000"/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5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Alta intensidad de terremotos y/o tsunamis.</a:t>
          </a:r>
          <a:endParaRPr lang="es-PE" sz="1050" b="0" kern="1200" dirty="0">
            <a:solidFill>
              <a:schemeClr val="bg1"/>
            </a:solidFill>
          </a:endParaRPr>
        </a:p>
      </dsp:txBody>
      <dsp:txXfrm rot="-5400000">
        <a:off x="1797718" y="1612020"/>
        <a:ext cx="3181455" cy="267814"/>
      </dsp:txXfrm>
    </dsp:sp>
    <dsp:sp modelId="{98DB47BF-4516-4FC5-BF36-2DE8546A8462}">
      <dsp:nvSpPr>
        <dsp:cNvPr id="0" name=""/>
        <dsp:cNvSpPr/>
      </dsp:nvSpPr>
      <dsp:spPr>
        <a:xfrm>
          <a:off x="0" y="1560434"/>
          <a:ext cx="1797717" cy="370987"/>
        </a:xfrm>
        <a:prstGeom prst="roundRect">
          <a:avLst/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50" b="0" kern="1200" dirty="0">
            <a:solidFill>
              <a:schemeClr val="bg1"/>
            </a:solidFill>
          </a:endParaRPr>
        </a:p>
      </dsp:txBody>
      <dsp:txXfrm>
        <a:off x="18110" y="1578544"/>
        <a:ext cx="1761497" cy="334767"/>
      </dsp:txXfrm>
    </dsp:sp>
    <dsp:sp modelId="{6AEB3D51-4F4F-42A4-83EE-7566584E9FD3}">
      <dsp:nvSpPr>
        <dsp:cNvPr id="0" name=""/>
        <dsp:cNvSpPr/>
      </dsp:nvSpPr>
      <dsp:spPr>
        <a:xfrm rot="5400000">
          <a:off x="3247294" y="537493"/>
          <a:ext cx="296790" cy="3195943"/>
        </a:xfrm>
        <a:prstGeom prst="round2SameRect">
          <a:avLst/>
        </a:prstGeom>
        <a:solidFill>
          <a:srgbClr val="800000"/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5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Exacerbación de la minería ilegal.</a:t>
          </a:r>
          <a:endParaRPr lang="es-PE" sz="1050" b="0" kern="1200" dirty="0">
            <a:solidFill>
              <a:schemeClr val="bg1"/>
            </a:solidFill>
          </a:endParaRPr>
        </a:p>
      </dsp:txBody>
      <dsp:txXfrm rot="-5400000">
        <a:off x="1797718" y="2001557"/>
        <a:ext cx="3181455" cy="267814"/>
      </dsp:txXfrm>
    </dsp:sp>
    <dsp:sp modelId="{1D60BE52-3CD4-4E1F-80E4-96E4B04CFD08}">
      <dsp:nvSpPr>
        <dsp:cNvPr id="0" name=""/>
        <dsp:cNvSpPr/>
      </dsp:nvSpPr>
      <dsp:spPr>
        <a:xfrm>
          <a:off x="0" y="1949971"/>
          <a:ext cx="1797717" cy="370987"/>
        </a:xfrm>
        <a:prstGeom prst="roundRect">
          <a:avLst/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50" b="0" kern="1200" dirty="0">
            <a:solidFill>
              <a:schemeClr val="bg1"/>
            </a:solidFill>
          </a:endParaRPr>
        </a:p>
      </dsp:txBody>
      <dsp:txXfrm>
        <a:off x="18110" y="1968081"/>
        <a:ext cx="1761497" cy="334767"/>
      </dsp:txXfrm>
    </dsp:sp>
    <dsp:sp modelId="{B7541343-1EED-4C76-8A06-43D337E6F1C1}">
      <dsp:nvSpPr>
        <dsp:cNvPr id="0" name=""/>
        <dsp:cNvSpPr/>
      </dsp:nvSpPr>
      <dsp:spPr>
        <a:xfrm rot="5400000">
          <a:off x="3247294" y="927030"/>
          <a:ext cx="296790" cy="3195943"/>
        </a:xfrm>
        <a:prstGeom prst="round2SameRect">
          <a:avLst/>
        </a:prstGeom>
        <a:solidFill>
          <a:srgbClr val="800000"/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"/>
          </a:pPr>
          <a:r>
            <a:rPr lang="es-PE" sz="105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Inmanejable inflación departamental.</a:t>
          </a:r>
          <a:endParaRPr lang="es-PE" sz="1050" b="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1797718" y="2391094"/>
        <a:ext cx="3181455" cy="267814"/>
      </dsp:txXfrm>
    </dsp:sp>
    <dsp:sp modelId="{921AD413-9490-4AA1-A4B6-C65E5D5EDDC2}">
      <dsp:nvSpPr>
        <dsp:cNvPr id="0" name=""/>
        <dsp:cNvSpPr/>
      </dsp:nvSpPr>
      <dsp:spPr>
        <a:xfrm>
          <a:off x="0" y="2339508"/>
          <a:ext cx="1797717" cy="370987"/>
        </a:xfrm>
        <a:prstGeom prst="roundRect">
          <a:avLst/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50" b="0" kern="1200" dirty="0">
            <a:solidFill>
              <a:schemeClr val="bg1"/>
            </a:solidFill>
          </a:endParaRPr>
        </a:p>
      </dsp:txBody>
      <dsp:txXfrm>
        <a:off x="18110" y="2357618"/>
        <a:ext cx="1761497" cy="334767"/>
      </dsp:txXfrm>
    </dsp:sp>
    <dsp:sp modelId="{D36E0A03-4224-4C63-9957-58857C0BFB75}">
      <dsp:nvSpPr>
        <dsp:cNvPr id="0" name=""/>
        <dsp:cNvSpPr/>
      </dsp:nvSpPr>
      <dsp:spPr>
        <a:xfrm rot="5400000">
          <a:off x="3247294" y="1316567"/>
          <a:ext cx="296790" cy="3195943"/>
        </a:xfrm>
        <a:prstGeom prst="round2SameRect">
          <a:avLst/>
        </a:prstGeom>
        <a:solidFill>
          <a:srgbClr val="800000"/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5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Fracaso en la disminución de gases de efecto invernadero.</a:t>
          </a:r>
          <a:endParaRPr lang="es-PE" sz="1050" b="0" kern="1200" dirty="0">
            <a:solidFill>
              <a:schemeClr val="bg1"/>
            </a:solidFill>
          </a:endParaRPr>
        </a:p>
      </dsp:txBody>
      <dsp:txXfrm rot="-5400000">
        <a:off x="1797718" y="2780631"/>
        <a:ext cx="3181455" cy="267814"/>
      </dsp:txXfrm>
    </dsp:sp>
    <dsp:sp modelId="{0FCF4177-47C5-48E1-A13E-C72F96AA1282}">
      <dsp:nvSpPr>
        <dsp:cNvPr id="0" name=""/>
        <dsp:cNvSpPr/>
      </dsp:nvSpPr>
      <dsp:spPr>
        <a:xfrm>
          <a:off x="0" y="2729045"/>
          <a:ext cx="1797717" cy="370987"/>
        </a:xfrm>
        <a:prstGeom prst="roundRect">
          <a:avLst/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50" b="0" kern="1200" dirty="0">
            <a:solidFill>
              <a:schemeClr val="bg1"/>
            </a:solidFill>
          </a:endParaRPr>
        </a:p>
      </dsp:txBody>
      <dsp:txXfrm>
        <a:off x="18110" y="2747155"/>
        <a:ext cx="1761497" cy="334767"/>
      </dsp:txXfrm>
    </dsp:sp>
    <dsp:sp modelId="{6167EEC7-3E6A-4D3D-A1DC-4394FC92DB6C}">
      <dsp:nvSpPr>
        <dsp:cNvPr id="0" name=""/>
        <dsp:cNvSpPr/>
      </dsp:nvSpPr>
      <dsp:spPr>
        <a:xfrm rot="5400000">
          <a:off x="3247294" y="1706104"/>
          <a:ext cx="296790" cy="3195943"/>
        </a:xfrm>
        <a:prstGeom prst="round2SameRect">
          <a:avLst/>
        </a:prstGeom>
        <a:solidFill>
          <a:srgbClr val="800000"/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5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Choques severos en los precios de los metales y minerales.</a:t>
          </a:r>
          <a:endParaRPr lang="es-PE" sz="1050" b="0" kern="1200" dirty="0">
            <a:solidFill>
              <a:schemeClr val="bg1"/>
            </a:solidFill>
          </a:endParaRPr>
        </a:p>
      </dsp:txBody>
      <dsp:txXfrm rot="-5400000">
        <a:off x="1797718" y="3170168"/>
        <a:ext cx="3181455" cy="267814"/>
      </dsp:txXfrm>
    </dsp:sp>
    <dsp:sp modelId="{A004F71A-47D4-4BA1-BF81-A3D98499032E}">
      <dsp:nvSpPr>
        <dsp:cNvPr id="0" name=""/>
        <dsp:cNvSpPr/>
      </dsp:nvSpPr>
      <dsp:spPr>
        <a:xfrm>
          <a:off x="0" y="3118582"/>
          <a:ext cx="1797717" cy="370987"/>
        </a:xfrm>
        <a:prstGeom prst="roundRect">
          <a:avLst/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50" b="0" kern="1200" dirty="0">
            <a:solidFill>
              <a:schemeClr val="bg1"/>
            </a:solidFill>
          </a:endParaRPr>
        </a:p>
      </dsp:txBody>
      <dsp:txXfrm>
        <a:off x="18110" y="3136692"/>
        <a:ext cx="1761497" cy="334767"/>
      </dsp:txXfrm>
    </dsp:sp>
    <dsp:sp modelId="{8E6524A3-3988-4428-97F5-16603818D8B0}">
      <dsp:nvSpPr>
        <dsp:cNvPr id="0" name=""/>
        <dsp:cNvSpPr/>
      </dsp:nvSpPr>
      <dsp:spPr>
        <a:xfrm rot="5400000">
          <a:off x="3247294" y="2095641"/>
          <a:ext cx="296790" cy="3195943"/>
        </a:xfrm>
        <a:prstGeom prst="round2SameRect">
          <a:avLst/>
        </a:prstGeom>
        <a:solidFill>
          <a:srgbClr val="800000"/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05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Exacerbación del fraude informático.</a:t>
          </a:r>
          <a:endParaRPr lang="es-PE" sz="1200" b="0" kern="1200" dirty="0">
            <a:solidFill>
              <a:schemeClr val="bg1"/>
            </a:solidFill>
          </a:endParaRPr>
        </a:p>
      </dsp:txBody>
      <dsp:txXfrm rot="-5400000">
        <a:off x="1797718" y="3559705"/>
        <a:ext cx="3181455" cy="267814"/>
      </dsp:txXfrm>
    </dsp:sp>
    <dsp:sp modelId="{DFB54F0C-E27A-4003-B988-B2F3A2B78463}">
      <dsp:nvSpPr>
        <dsp:cNvPr id="0" name=""/>
        <dsp:cNvSpPr/>
      </dsp:nvSpPr>
      <dsp:spPr>
        <a:xfrm>
          <a:off x="0" y="3508119"/>
          <a:ext cx="1797717" cy="370987"/>
        </a:xfrm>
        <a:prstGeom prst="roundRect">
          <a:avLst/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50" b="0" kern="1200" dirty="0">
            <a:solidFill>
              <a:schemeClr val="bg1"/>
            </a:solidFill>
          </a:endParaRPr>
        </a:p>
      </dsp:txBody>
      <dsp:txXfrm>
        <a:off x="18110" y="3526229"/>
        <a:ext cx="1761497" cy="3347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3EE8F-AE1C-4A9C-AB61-55B20BC0ABD8}">
      <dsp:nvSpPr>
        <dsp:cNvPr id="0" name=""/>
        <dsp:cNvSpPr/>
      </dsp:nvSpPr>
      <dsp:spPr>
        <a:xfrm>
          <a:off x="109727" y="1715659"/>
          <a:ext cx="3438143" cy="2540774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5000" r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821DFC-B8C9-4459-9D92-00F2DB521C52}">
      <dsp:nvSpPr>
        <dsp:cNvPr id="0" name=""/>
        <dsp:cNvSpPr/>
      </dsp:nvSpPr>
      <dsp:spPr>
        <a:xfrm>
          <a:off x="1043506" y="3795744"/>
          <a:ext cx="2484986" cy="711975"/>
        </a:xfrm>
        <a:prstGeom prst="rect">
          <a:avLst/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s-PE" sz="4000" kern="1200" dirty="0"/>
            <a:t>RIESGOS</a:t>
          </a:r>
        </a:p>
      </dsp:txBody>
      <dsp:txXfrm>
        <a:off x="1043506" y="3795744"/>
        <a:ext cx="2484986" cy="7119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88539-3C35-45F6-8B93-4B9E215B4842}">
      <dsp:nvSpPr>
        <dsp:cNvPr id="0" name=""/>
        <dsp:cNvSpPr/>
      </dsp:nvSpPr>
      <dsp:spPr>
        <a:xfrm rot="5400000">
          <a:off x="3626847" y="-1580675"/>
          <a:ext cx="317246" cy="3562795"/>
        </a:xfrm>
        <a:prstGeom prst="round2SameRect">
          <a:avLst/>
        </a:prstGeom>
        <a:solidFill>
          <a:srgbClr val="800000"/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5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Aprovechamiento de la franja y la ruta de la seda.</a:t>
          </a:r>
          <a:endParaRPr lang="es-PE" sz="1050" b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004073" y="57586"/>
        <a:ext cx="3547308" cy="286272"/>
      </dsp:txXfrm>
    </dsp:sp>
    <dsp:sp modelId="{8095F6A5-1FD8-4154-9238-DE23723263BB}">
      <dsp:nvSpPr>
        <dsp:cNvPr id="0" name=""/>
        <dsp:cNvSpPr/>
      </dsp:nvSpPr>
      <dsp:spPr>
        <a:xfrm>
          <a:off x="0" y="2443"/>
          <a:ext cx="2004072" cy="396558"/>
        </a:xfrm>
        <a:prstGeom prst="roundRect">
          <a:avLst/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400" b="0" kern="1200" dirty="0">
            <a:solidFill>
              <a:schemeClr val="bg1"/>
            </a:solidFill>
          </a:endParaRPr>
        </a:p>
      </dsp:txBody>
      <dsp:txXfrm>
        <a:off x="19358" y="21801"/>
        <a:ext cx="1965356" cy="357842"/>
      </dsp:txXfrm>
    </dsp:sp>
    <dsp:sp modelId="{25912BBB-E1C6-4C21-98C6-BD3B081D1744}">
      <dsp:nvSpPr>
        <dsp:cNvPr id="0" name=""/>
        <dsp:cNvSpPr/>
      </dsp:nvSpPr>
      <dsp:spPr>
        <a:xfrm rot="5400000">
          <a:off x="3626847" y="-1164289"/>
          <a:ext cx="317246" cy="3562795"/>
        </a:xfrm>
        <a:prstGeom prst="round2SameRect">
          <a:avLst/>
        </a:prstGeom>
        <a:solidFill>
          <a:srgbClr val="800000"/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5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Mejoramiento de la infraestructura vial departamental</a:t>
          </a:r>
          <a:r>
            <a:rPr lang="es-PE" sz="105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PE" sz="1050" b="0" kern="1200" dirty="0">
            <a:solidFill>
              <a:schemeClr val="bg1"/>
            </a:solidFill>
          </a:endParaRPr>
        </a:p>
      </dsp:txBody>
      <dsp:txXfrm rot="-5400000">
        <a:off x="2004073" y="473972"/>
        <a:ext cx="3547308" cy="286272"/>
      </dsp:txXfrm>
    </dsp:sp>
    <dsp:sp modelId="{55EDF7AD-1438-4600-A029-E05084C6E09B}">
      <dsp:nvSpPr>
        <dsp:cNvPr id="0" name=""/>
        <dsp:cNvSpPr/>
      </dsp:nvSpPr>
      <dsp:spPr>
        <a:xfrm>
          <a:off x="0" y="418829"/>
          <a:ext cx="2004072" cy="396558"/>
        </a:xfrm>
        <a:prstGeom prst="roundRect">
          <a:avLst/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50" b="0" kern="1200" dirty="0">
            <a:solidFill>
              <a:schemeClr val="bg1"/>
            </a:solidFill>
          </a:endParaRPr>
        </a:p>
      </dsp:txBody>
      <dsp:txXfrm>
        <a:off x="19358" y="438187"/>
        <a:ext cx="1965356" cy="357842"/>
      </dsp:txXfrm>
    </dsp:sp>
    <dsp:sp modelId="{0AA5A938-966D-48A3-A9CB-CD186E9925D5}">
      <dsp:nvSpPr>
        <dsp:cNvPr id="0" name=""/>
        <dsp:cNvSpPr/>
      </dsp:nvSpPr>
      <dsp:spPr>
        <a:xfrm rot="5400000">
          <a:off x="3626847" y="-747903"/>
          <a:ext cx="317246" cy="3562795"/>
        </a:xfrm>
        <a:prstGeom prst="round2SameRect">
          <a:avLst/>
        </a:prstGeom>
        <a:solidFill>
          <a:srgbClr val="800000"/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5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Mayor aprovechamiento de la energía solar.</a:t>
          </a:r>
          <a:endParaRPr lang="es-PE" sz="1050" b="0" kern="1200" dirty="0">
            <a:solidFill>
              <a:schemeClr val="bg1"/>
            </a:solidFill>
          </a:endParaRPr>
        </a:p>
      </dsp:txBody>
      <dsp:txXfrm rot="-5400000">
        <a:off x="2004073" y="890358"/>
        <a:ext cx="3547308" cy="286272"/>
      </dsp:txXfrm>
    </dsp:sp>
    <dsp:sp modelId="{67A9ED33-F12B-471D-8CCB-1DD2AD78894D}">
      <dsp:nvSpPr>
        <dsp:cNvPr id="0" name=""/>
        <dsp:cNvSpPr/>
      </dsp:nvSpPr>
      <dsp:spPr>
        <a:xfrm>
          <a:off x="0" y="835215"/>
          <a:ext cx="2004072" cy="396558"/>
        </a:xfrm>
        <a:prstGeom prst="roundRect">
          <a:avLst/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50" b="0" kern="1200" dirty="0">
            <a:solidFill>
              <a:schemeClr val="bg1"/>
            </a:solidFill>
          </a:endParaRPr>
        </a:p>
      </dsp:txBody>
      <dsp:txXfrm>
        <a:off x="19358" y="854573"/>
        <a:ext cx="1965356" cy="357842"/>
      </dsp:txXfrm>
    </dsp:sp>
    <dsp:sp modelId="{470AA5E8-2952-43C5-ABA9-FA8D2C52DAF2}">
      <dsp:nvSpPr>
        <dsp:cNvPr id="0" name=""/>
        <dsp:cNvSpPr/>
      </dsp:nvSpPr>
      <dsp:spPr>
        <a:xfrm rot="5400000">
          <a:off x="3626847" y="-311847"/>
          <a:ext cx="317246" cy="3562795"/>
        </a:xfrm>
        <a:prstGeom prst="round2SameRect">
          <a:avLst/>
        </a:prstGeom>
        <a:solidFill>
          <a:srgbClr val="800000"/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5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Aprovechamiento de la energía eólica.</a:t>
          </a:r>
          <a:endParaRPr lang="es-PE" sz="1050" b="0" kern="1200" dirty="0">
            <a:solidFill>
              <a:schemeClr val="bg1"/>
            </a:solidFill>
          </a:endParaRPr>
        </a:p>
      </dsp:txBody>
      <dsp:txXfrm rot="-5400000">
        <a:off x="2004073" y="1326414"/>
        <a:ext cx="3547308" cy="286272"/>
      </dsp:txXfrm>
    </dsp:sp>
    <dsp:sp modelId="{BB835B86-8BD6-4DD3-BD64-4DA86D412D9B}">
      <dsp:nvSpPr>
        <dsp:cNvPr id="0" name=""/>
        <dsp:cNvSpPr/>
      </dsp:nvSpPr>
      <dsp:spPr>
        <a:xfrm>
          <a:off x="0" y="1251601"/>
          <a:ext cx="2004072" cy="396558"/>
        </a:xfrm>
        <a:prstGeom prst="roundRect">
          <a:avLst/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50" b="0" kern="1200" dirty="0">
            <a:solidFill>
              <a:schemeClr val="bg1"/>
            </a:solidFill>
          </a:endParaRPr>
        </a:p>
      </dsp:txBody>
      <dsp:txXfrm>
        <a:off x="19358" y="1270959"/>
        <a:ext cx="1965356" cy="357842"/>
      </dsp:txXfrm>
    </dsp:sp>
    <dsp:sp modelId="{FD285C99-24C6-4597-9BB6-AE9F1FC46C2B}">
      <dsp:nvSpPr>
        <dsp:cNvPr id="0" name=""/>
        <dsp:cNvSpPr/>
      </dsp:nvSpPr>
      <dsp:spPr>
        <a:xfrm rot="5400000">
          <a:off x="3626847" y="84868"/>
          <a:ext cx="317246" cy="3562795"/>
        </a:xfrm>
        <a:prstGeom prst="round2SameRect">
          <a:avLst/>
        </a:prstGeom>
        <a:solidFill>
          <a:srgbClr val="800000"/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5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Mayor construcción de edificaciones antisísmicas.</a:t>
          </a:r>
          <a:endParaRPr lang="es-PE" sz="1050" b="0" kern="1200" dirty="0">
            <a:solidFill>
              <a:schemeClr val="bg1"/>
            </a:solidFill>
          </a:endParaRPr>
        </a:p>
      </dsp:txBody>
      <dsp:txXfrm rot="-5400000">
        <a:off x="2004073" y="1723130"/>
        <a:ext cx="3547308" cy="286272"/>
      </dsp:txXfrm>
    </dsp:sp>
    <dsp:sp modelId="{98DB47BF-4516-4FC5-BF36-2DE8546A8462}">
      <dsp:nvSpPr>
        <dsp:cNvPr id="0" name=""/>
        <dsp:cNvSpPr/>
      </dsp:nvSpPr>
      <dsp:spPr>
        <a:xfrm>
          <a:off x="0" y="1667987"/>
          <a:ext cx="2004072" cy="396558"/>
        </a:xfrm>
        <a:prstGeom prst="roundRect">
          <a:avLst/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50" b="0" kern="1200" dirty="0">
            <a:solidFill>
              <a:schemeClr val="bg1"/>
            </a:solidFill>
          </a:endParaRPr>
        </a:p>
      </dsp:txBody>
      <dsp:txXfrm>
        <a:off x="19358" y="1687345"/>
        <a:ext cx="1965356" cy="357842"/>
      </dsp:txXfrm>
    </dsp:sp>
    <dsp:sp modelId="{6AEB3D51-4F4F-42A4-83EE-7566584E9FD3}">
      <dsp:nvSpPr>
        <dsp:cNvPr id="0" name=""/>
        <dsp:cNvSpPr/>
      </dsp:nvSpPr>
      <dsp:spPr>
        <a:xfrm rot="5400000">
          <a:off x="3626847" y="501254"/>
          <a:ext cx="317246" cy="3562795"/>
        </a:xfrm>
        <a:prstGeom prst="round2SameRect">
          <a:avLst/>
        </a:prstGeom>
        <a:solidFill>
          <a:srgbClr val="800000"/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5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Mayor tecnologización de los procesos productivos</a:t>
          </a:r>
          <a:endParaRPr lang="es-PE" sz="1050" b="0" kern="1200" dirty="0">
            <a:solidFill>
              <a:schemeClr val="bg1"/>
            </a:solidFill>
          </a:endParaRPr>
        </a:p>
      </dsp:txBody>
      <dsp:txXfrm rot="-5400000">
        <a:off x="2004073" y="2139516"/>
        <a:ext cx="3547308" cy="286272"/>
      </dsp:txXfrm>
    </dsp:sp>
    <dsp:sp modelId="{1D60BE52-3CD4-4E1F-80E4-96E4B04CFD08}">
      <dsp:nvSpPr>
        <dsp:cNvPr id="0" name=""/>
        <dsp:cNvSpPr/>
      </dsp:nvSpPr>
      <dsp:spPr>
        <a:xfrm>
          <a:off x="0" y="2084373"/>
          <a:ext cx="2004072" cy="396558"/>
        </a:xfrm>
        <a:prstGeom prst="roundRect">
          <a:avLst/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50" b="0" kern="1200" dirty="0">
            <a:solidFill>
              <a:schemeClr val="bg1"/>
            </a:solidFill>
          </a:endParaRPr>
        </a:p>
      </dsp:txBody>
      <dsp:txXfrm>
        <a:off x="19358" y="2103731"/>
        <a:ext cx="1965356" cy="357842"/>
      </dsp:txXfrm>
    </dsp:sp>
    <dsp:sp modelId="{B7541343-1EED-4C76-8A06-43D337E6F1C1}">
      <dsp:nvSpPr>
        <dsp:cNvPr id="0" name=""/>
        <dsp:cNvSpPr/>
      </dsp:nvSpPr>
      <dsp:spPr>
        <a:xfrm rot="5400000">
          <a:off x="3626847" y="917640"/>
          <a:ext cx="317246" cy="3562795"/>
        </a:xfrm>
        <a:prstGeom prst="round2SameRect">
          <a:avLst/>
        </a:prstGeom>
        <a:solidFill>
          <a:srgbClr val="800000"/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Char char="•"/>
          </a:pPr>
          <a:r>
            <a:rPr lang="es-ES" sz="105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Uso de tecnología e innovación en salud</a:t>
          </a:r>
          <a:r>
            <a:rPr lang="es-PE" sz="105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PE" sz="1050" b="0" kern="120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2004073" y="2555902"/>
        <a:ext cx="3547308" cy="286272"/>
      </dsp:txXfrm>
    </dsp:sp>
    <dsp:sp modelId="{921AD413-9490-4AA1-A4B6-C65E5D5EDDC2}">
      <dsp:nvSpPr>
        <dsp:cNvPr id="0" name=""/>
        <dsp:cNvSpPr/>
      </dsp:nvSpPr>
      <dsp:spPr>
        <a:xfrm>
          <a:off x="0" y="2500759"/>
          <a:ext cx="2004072" cy="396558"/>
        </a:xfrm>
        <a:prstGeom prst="roundRect">
          <a:avLst/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50" b="0" kern="1200" dirty="0">
            <a:solidFill>
              <a:schemeClr val="bg1"/>
            </a:solidFill>
          </a:endParaRPr>
        </a:p>
      </dsp:txBody>
      <dsp:txXfrm>
        <a:off x="19358" y="2520117"/>
        <a:ext cx="1965356" cy="357842"/>
      </dsp:txXfrm>
    </dsp:sp>
    <dsp:sp modelId="{D36E0A03-4224-4C63-9957-58857C0BFB75}">
      <dsp:nvSpPr>
        <dsp:cNvPr id="0" name=""/>
        <dsp:cNvSpPr/>
      </dsp:nvSpPr>
      <dsp:spPr>
        <a:xfrm rot="5400000">
          <a:off x="3626847" y="1334026"/>
          <a:ext cx="317246" cy="3562795"/>
        </a:xfrm>
        <a:prstGeom prst="round2SameRect">
          <a:avLst/>
        </a:prstGeom>
        <a:solidFill>
          <a:srgbClr val="800000"/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5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Uso de tecnología e innovación en educación.</a:t>
          </a:r>
          <a:endParaRPr lang="es-PE" sz="1050" b="0" kern="1200" dirty="0">
            <a:solidFill>
              <a:schemeClr val="bg1"/>
            </a:solidFill>
          </a:endParaRPr>
        </a:p>
      </dsp:txBody>
      <dsp:txXfrm rot="-5400000">
        <a:off x="2004073" y="2972288"/>
        <a:ext cx="3547308" cy="286272"/>
      </dsp:txXfrm>
    </dsp:sp>
    <dsp:sp modelId="{0FCF4177-47C5-48E1-A13E-C72F96AA1282}">
      <dsp:nvSpPr>
        <dsp:cNvPr id="0" name=""/>
        <dsp:cNvSpPr/>
      </dsp:nvSpPr>
      <dsp:spPr>
        <a:xfrm>
          <a:off x="0" y="2917145"/>
          <a:ext cx="2004072" cy="396558"/>
        </a:xfrm>
        <a:prstGeom prst="roundRect">
          <a:avLst/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50" b="0" kern="1200" dirty="0">
            <a:solidFill>
              <a:schemeClr val="bg1"/>
            </a:solidFill>
          </a:endParaRPr>
        </a:p>
      </dsp:txBody>
      <dsp:txXfrm>
        <a:off x="19358" y="2936503"/>
        <a:ext cx="1965356" cy="357842"/>
      </dsp:txXfrm>
    </dsp:sp>
    <dsp:sp modelId="{6167EEC7-3E6A-4D3D-A1DC-4394FC92DB6C}">
      <dsp:nvSpPr>
        <dsp:cNvPr id="0" name=""/>
        <dsp:cNvSpPr/>
      </dsp:nvSpPr>
      <dsp:spPr>
        <a:xfrm rot="5400000">
          <a:off x="3626847" y="1750412"/>
          <a:ext cx="317246" cy="3562795"/>
        </a:xfrm>
        <a:prstGeom prst="round2SameRect">
          <a:avLst/>
        </a:prstGeom>
        <a:solidFill>
          <a:srgbClr val="800000"/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5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Establecimiento de la gastronomía departamental como fuente de crecimiento.</a:t>
          </a:r>
          <a:endParaRPr lang="es-PE" sz="1050" b="0" kern="1200" dirty="0">
            <a:solidFill>
              <a:schemeClr val="bg1"/>
            </a:solidFill>
          </a:endParaRPr>
        </a:p>
      </dsp:txBody>
      <dsp:txXfrm rot="-5400000">
        <a:off x="2004073" y="3388674"/>
        <a:ext cx="3547308" cy="286272"/>
      </dsp:txXfrm>
    </dsp:sp>
    <dsp:sp modelId="{A004F71A-47D4-4BA1-BF81-A3D98499032E}">
      <dsp:nvSpPr>
        <dsp:cNvPr id="0" name=""/>
        <dsp:cNvSpPr/>
      </dsp:nvSpPr>
      <dsp:spPr>
        <a:xfrm>
          <a:off x="0" y="3333531"/>
          <a:ext cx="2004072" cy="396558"/>
        </a:xfrm>
        <a:prstGeom prst="roundRect">
          <a:avLst/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50" b="0" kern="1200" dirty="0">
            <a:solidFill>
              <a:schemeClr val="bg1"/>
            </a:solidFill>
          </a:endParaRPr>
        </a:p>
      </dsp:txBody>
      <dsp:txXfrm>
        <a:off x="19358" y="3352889"/>
        <a:ext cx="1965356" cy="357842"/>
      </dsp:txXfrm>
    </dsp:sp>
    <dsp:sp modelId="{8E6524A3-3988-4428-97F5-16603818D8B0}">
      <dsp:nvSpPr>
        <dsp:cNvPr id="0" name=""/>
        <dsp:cNvSpPr/>
      </dsp:nvSpPr>
      <dsp:spPr>
        <a:xfrm rot="5400000">
          <a:off x="3626847" y="2166798"/>
          <a:ext cx="317246" cy="3562795"/>
        </a:xfrm>
        <a:prstGeom prst="round2SameRect">
          <a:avLst/>
        </a:prstGeom>
        <a:solidFill>
          <a:srgbClr val="800000"/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just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05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Fortalecimiento del reciclaje a nivel departamental.</a:t>
          </a:r>
          <a:endParaRPr lang="es-PE" sz="1050" b="0" kern="1200" dirty="0">
            <a:solidFill>
              <a:schemeClr val="bg1"/>
            </a:solidFill>
          </a:endParaRPr>
        </a:p>
      </dsp:txBody>
      <dsp:txXfrm rot="-5400000">
        <a:off x="2004073" y="3805060"/>
        <a:ext cx="3547308" cy="286272"/>
      </dsp:txXfrm>
    </dsp:sp>
    <dsp:sp modelId="{DFB54F0C-E27A-4003-B988-B2F3A2B78463}">
      <dsp:nvSpPr>
        <dsp:cNvPr id="0" name=""/>
        <dsp:cNvSpPr/>
      </dsp:nvSpPr>
      <dsp:spPr>
        <a:xfrm>
          <a:off x="0" y="3749917"/>
          <a:ext cx="2004072" cy="396558"/>
        </a:xfrm>
        <a:prstGeom prst="roundRect">
          <a:avLst/>
        </a:prstGeom>
        <a:solidFill>
          <a:srgbClr val="8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50" b="0" kern="1200" dirty="0">
            <a:solidFill>
              <a:schemeClr val="bg1"/>
            </a:solidFill>
          </a:endParaRPr>
        </a:p>
      </dsp:txBody>
      <dsp:txXfrm>
        <a:off x="19358" y="3769275"/>
        <a:ext cx="1965356" cy="3578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B5A2C-8E0D-43B0-ADE5-00CA449F986B}">
      <dsp:nvSpPr>
        <dsp:cNvPr id="0" name=""/>
        <dsp:cNvSpPr/>
      </dsp:nvSpPr>
      <dsp:spPr>
        <a:xfrm>
          <a:off x="918" y="1525076"/>
          <a:ext cx="2906054" cy="2490832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8000" r="-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17B188-D8F6-498A-9E29-161B922954C7}">
      <dsp:nvSpPr>
        <dsp:cNvPr id="0" name=""/>
        <dsp:cNvSpPr/>
      </dsp:nvSpPr>
      <dsp:spPr>
        <a:xfrm>
          <a:off x="459" y="3285721"/>
          <a:ext cx="2906054" cy="597799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800" kern="1200" dirty="0"/>
            <a:t>OPORTUNIDADES</a:t>
          </a:r>
          <a:endParaRPr lang="es-PE" sz="3200" kern="1200" dirty="0"/>
        </a:p>
      </dsp:txBody>
      <dsp:txXfrm>
        <a:off x="459" y="3285721"/>
        <a:ext cx="2906054" cy="5977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260BD-4481-4886-8791-576EF7D327BB}">
      <dsp:nvSpPr>
        <dsp:cNvPr id="0" name=""/>
        <dsp:cNvSpPr/>
      </dsp:nvSpPr>
      <dsp:spPr>
        <a:xfrm>
          <a:off x="1483700" y="3024623"/>
          <a:ext cx="1676684" cy="1439483"/>
        </a:xfrm>
        <a:prstGeom prst="hexagon">
          <a:avLst>
            <a:gd name="adj" fmla="val 25000"/>
            <a:gd name="vf" fmla="val 115470"/>
          </a:avLst>
        </a:prstGeom>
        <a:solidFill>
          <a:srgbClr val="800000"/>
        </a:solidFill>
        <a:ln w="12700" cap="flat" cmpd="sng" algn="ctr">
          <a:solidFill>
            <a:srgbClr val="8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900" kern="1200" dirty="0"/>
            <a:t>Asumiendo una visión integral del territorio de la región, impulsando la zonificación y ordenamiento de las actividades económicas y sociales en armonía con el medio ambiente.</a:t>
          </a:r>
        </a:p>
      </dsp:txBody>
      <dsp:txXfrm>
        <a:off x="1743381" y="3247566"/>
        <a:ext cx="1157322" cy="993597"/>
      </dsp:txXfrm>
    </dsp:sp>
    <dsp:sp modelId="{25DFC003-C4C1-477A-89C1-9653A4D0DF84}">
      <dsp:nvSpPr>
        <dsp:cNvPr id="0" name=""/>
        <dsp:cNvSpPr/>
      </dsp:nvSpPr>
      <dsp:spPr>
        <a:xfrm>
          <a:off x="1482878" y="3810991"/>
          <a:ext cx="195583" cy="1685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1314E-41CE-4F5A-94D0-1B9C644360F8}">
      <dsp:nvSpPr>
        <dsp:cNvPr id="0" name=""/>
        <dsp:cNvSpPr/>
      </dsp:nvSpPr>
      <dsp:spPr>
        <a:xfrm>
          <a:off x="0" y="2371508"/>
          <a:ext cx="1676684" cy="143948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449251-8620-44E0-B081-009D5257D51E}">
      <dsp:nvSpPr>
        <dsp:cNvPr id="0" name=""/>
        <dsp:cNvSpPr/>
      </dsp:nvSpPr>
      <dsp:spPr>
        <a:xfrm>
          <a:off x="1148608" y="3619801"/>
          <a:ext cx="195583" cy="1685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4601C8-F41E-41DF-AA2E-005F814FCC03}">
      <dsp:nvSpPr>
        <dsp:cNvPr id="0" name=""/>
        <dsp:cNvSpPr/>
      </dsp:nvSpPr>
      <dsp:spPr>
        <a:xfrm>
          <a:off x="2885745" y="2366910"/>
          <a:ext cx="1676684" cy="1439483"/>
        </a:xfrm>
        <a:prstGeom prst="hexagon">
          <a:avLst>
            <a:gd name="adj" fmla="val 25000"/>
            <a:gd name="vf" fmla="val 115470"/>
          </a:avLst>
        </a:prstGeom>
        <a:solidFill>
          <a:srgbClr val="800000"/>
        </a:solidFill>
        <a:ln w="12700" cap="flat" cmpd="sng" algn="ctr">
          <a:solidFill>
            <a:srgbClr val="8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kern="1200" dirty="0"/>
            <a:t>Concibiéndolo como el trabajo decente y con derechos, con la promoción de la inversión privada y la reactivación de  la inversión pública sin corrupción.</a:t>
          </a:r>
        </a:p>
      </dsp:txBody>
      <dsp:txXfrm>
        <a:off x="3145426" y="2589853"/>
        <a:ext cx="1157322" cy="993597"/>
      </dsp:txXfrm>
    </dsp:sp>
    <dsp:sp modelId="{C9FD6F05-1FC7-4219-9B88-8F4007463755}">
      <dsp:nvSpPr>
        <dsp:cNvPr id="0" name=""/>
        <dsp:cNvSpPr/>
      </dsp:nvSpPr>
      <dsp:spPr>
        <a:xfrm>
          <a:off x="4039688" y="3612138"/>
          <a:ext cx="195583" cy="1685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633F88-FB42-45D5-92BC-BB1A120898FC}">
      <dsp:nvSpPr>
        <dsp:cNvPr id="0" name=""/>
        <dsp:cNvSpPr/>
      </dsp:nvSpPr>
      <dsp:spPr>
        <a:xfrm>
          <a:off x="4420651" y="2967073"/>
          <a:ext cx="1676684" cy="143948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A6D6E-1B05-4CCD-A540-41E3901229EB}">
      <dsp:nvSpPr>
        <dsp:cNvPr id="0" name=""/>
        <dsp:cNvSpPr/>
      </dsp:nvSpPr>
      <dsp:spPr>
        <a:xfrm>
          <a:off x="4368624" y="3804861"/>
          <a:ext cx="195583" cy="1685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113BE-CF03-412F-A961-3470BCFCB640}">
      <dsp:nvSpPr>
        <dsp:cNvPr id="0" name=""/>
        <dsp:cNvSpPr/>
      </dsp:nvSpPr>
      <dsp:spPr>
        <a:xfrm>
          <a:off x="1483700" y="1392566"/>
          <a:ext cx="1676684" cy="1439483"/>
        </a:xfrm>
        <a:prstGeom prst="hexagon">
          <a:avLst>
            <a:gd name="adj" fmla="val 25000"/>
            <a:gd name="vf" fmla="val 115470"/>
          </a:avLst>
        </a:prstGeom>
        <a:solidFill>
          <a:srgbClr val="800000"/>
        </a:solidFill>
        <a:ln w="12700" cap="flat" cmpd="sng" algn="ctr">
          <a:solidFill>
            <a:srgbClr val="8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kern="1200" dirty="0"/>
            <a:t>Comprendiéndola como el saneamiento físico y legal de la propiedad de la tierra, apoyando la productividad de los predios agrarios y de las comunidades campesinas.</a:t>
          </a:r>
        </a:p>
      </dsp:txBody>
      <dsp:txXfrm>
        <a:off x="1743381" y="1615509"/>
        <a:ext cx="1157322" cy="993597"/>
      </dsp:txXfrm>
    </dsp:sp>
    <dsp:sp modelId="{D438E3C3-E22B-46AD-B66D-848798A1DFF9}">
      <dsp:nvSpPr>
        <dsp:cNvPr id="0" name=""/>
        <dsp:cNvSpPr/>
      </dsp:nvSpPr>
      <dsp:spPr>
        <a:xfrm>
          <a:off x="2591481" y="1602915"/>
          <a:ext cx="195583" cy="1685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F1445B-4C2E-4CC7-866B-C75975170B84}">
      <dsp:nvSpPr>
        <dsp:cNvPr id="0" name=""/>
        <dsp:cNvSpPr/>
      </dsp:nvSpPr>
      <dsp:spPr>
        <a:xfrm>
          <a:off x="2885745" y="775317"/>
          <a:ext cx="1676684" cy="143948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46EE4B-8A83-4484-A579-ABB1DF0463C6}">
      <dsp:nvSpPr>
        <dsp:cNvPr id="0" name=""/>
        <dsp:cNvSpPr/>
      </dsp:nvSpPr>
      <dsp:spPr>
        <a:xfrm>
          <a:off x="2932863" y="1413257"/>
          <a:ext cx="195583" cy="1685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FC4550-AA2E-441B-84EB-3B22D7E6B154}">
      <dsp:nvSpPr>
        <dsp:cNvPr id="0" name=""/>
        <dsp:cNvSpPr/>
      </dsp:nvSpPr>
      <dsp:spPr>
        <a:xfrm>
          <a:off x="4350214" y="1408876"/>
          <a:ext cx="1676684" cy="1439483"/>
        </a:xfrm>
        <a:prstGeom prst="hexagon">
          <a:avLst>
            <a:gd name="adj" fmla="val 25000"/>
            <a:gd name="vf" fmla="val 115470"/>
          </a:avLst>
        </a:prstGeom>
        <a:solidFill>
          <a:srgbClr val="800000"/>
        </a:solidFill>
        <a:ln w="12700" cap="flat" cmpd="sng" algn="ctr">
          <a:solidFill>
            <a:srgbClr val="8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160" rIns="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800" kern="1200" dirty="0"/>
            <a:t>Entendiéndola como la promoción de un ecosistema de innovación regional, impulsando los parques científicos tecnológicos, el uso de energías renovables y fortalecimiento de los institutos tecnológicos especializados. </a:t>
          </a:r>
        </a:p>
      </dsp:txBody>
      <dsp:txXfrm>
        <a:off x="4609895" y="1631819"/>
        <a:ext cx="1157322" cy="993597"/>
      </dsp:txXfrm>
    </dsp:sp>
    <dsp:sp modelId="{D26603C2-6883-4115-9DE1-305452B45AB6}">
      <dsp:nvSpPr>
        <dsp:cNvPr id="0" name=""/>
        <dsp:cNvSpPr/>
      </dsp:nvSpPr>
      <dsp:spPr>
        <a:xfrm>
          <a:off x="5778604" y="2210586"/>
          <a:ext cx="195583" cy="1685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D7221-C47E-4A52-BD33-5F091AA1C6EC}">
      <dsp:nvSpPr>
        <dsp:cNvPr id="0" name=""/>
        <dsp:cNvSpPr/>
      </dsp:nvSpPr>
      <dsp:spPr>
        <a:xfrm>
          <a:off x="5872964" y="2368207"/>
          <a:ext cx="1676684" cy="143948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C829E-6E4A-4F29-AA74-73F1A7A65D05}">
      <dsp:nvSpPr>
        <dsp:cNvPr id="0" name=""/>
        <dsp:cNvSpPr/>
      </dsp:nvSpPr>
      <dsp:spPr>
        <a:xfrm>
          <a:off x="6097760" y="2407907"/>
          <a:ext cx="195583" cy="1685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EBD513-7B34-4E19-A00F-FF1BA7C37A9E}">
      <dsp:nvSpPr>
        <dsp:cNvPr id="0" name=""/>
        <dsp:cNvSpPr/>
      </dsp:nvSpPr>
      <dsp:spPr>
        <a:xfrm>
          <a:off x="5818371" y="701928"/>
          <a:ext cx="1676684" cy="1439483"/>
        </a:xfrm>
        <a:prstGeom prst="hexagon">
          <a:avLst>
            <a:gd name="adj" fmla="val 25000"/>
            <a:gd name="vf" fmla="val 115470"/>
          </a:avLst>
        </a:prstGeom>
        <a:solidFill>
          <a:srgbClr val="800000"/>
        </a:solidFill>
        <a:ln w="12700" cap="flat" cmpd="sng" algn="ctr">
          <a:solidFill>
            <a:srgbClr val="8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430" rIns="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900" kern="1200" dirty="0"/>
            <a:t>Considerándolo como el apoyo al saneamiento y titulación, y el impulso de programas de vivienda social evitando la informalidad.</a:t>
          </a:r>
        </a:p>
      </dsp:txBody>
      <dsp:txXfrm>
        <a:off x="6078052" y="924871"/>
        <a:ext cx="1157322" cy="993597"/>
      </dsp:txXfrm>
    </dsp:sp>
    <dsp:sp modelId="{3B8462A9-5F33-473E-B508-BA932C4FA876}">
      <dsp:nvSpPr>
        <dsp:cNvPr id="0" name=""/>
        <dsp:cNvSpPr/>
      </dsp:nvSpPr>
      <dsp:spPr>
        <a:xfrm>
          <a:off x="7221476" y="1435863"/>
          <a:ext cx="195583" cy="1685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51CEB-4724-4C50-BC55-CD8EC7EB1CDD}">
      <dsp:nvSpPr>
        <dsp:cNvPr id="0" name=""/>
        <dsp:cNvSpPr/>
      </dsp:nvSpPr>
      <dsp:spPr>
        <a:xfrm>
          <a:off x="7213475" y="1593719"/>
          <a:ext cx="1676684" cy="143948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0875C-EE77-4A6D-8143-82C537D67924}">
      <dsp:nvSpPr>
        <dsp:cNvPr id="0" name=""/>
        <dsp:cNvSpPr/>
      </dsp:nvSpPr>
      <dsp:spPr>
        <a:xfrm>
          <a:off x="7547745" y="1625904"/>
          <a:ext cx="195583" cy="1685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168CF-1D6B-4296-997C-E18734ADBA25}">
      <dsp:nvSpPr>
        <dsp:cNvPr id="0" name=""/>
        <dsp:cNvSpPr/>
      </dsp:nvSpPr>
      <dsp:spPr>
        <a:xfrm>
          <a:off x="4096" y="460359"/>
          <a:ext cx="1165850" cy="608529"/>
        </a:xfrm>
        <a:prstGeom prst="roundRect">
          <a:avLst>
            <a:gd name="adj" fmla="val 10000"/>
          </a:avLst>
        </a:prstGeom>
        <a:solidFill>
          <a:srgbClr val="04CC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b="1" kern="1200" dirty="0">
              <a:solidFill>
                <a:schemeClr val="tx1"/>
              </a:solidFill>
            </a:rPr>
            <a:t>E</a:t>
          </a:r>
          <a:r>
            <a:rPr lang="es-PE" sz="900" b="1" kern="1200" dirty="0">
              <a:solidFill>
                <a:schemeClr val="tx1"/>
              </a:solidFill>
            </a:rPr>
            <a:t>NERGÍAS RENOVABLES (HIDRÓGENO VERDE)</a:t>
          </a:r>
        </a:p>
      </dsp:txBody>
      <dsp:txXfrm>
        <a:off x="21919" y="478182"/>
        <a:ext cx="1130204" cy="572883"/>
      </dsp:txXfrm>
    </dsp:sp>
    <dsp:sp modelId="{DB940188-028E-4587-849C-B78998ED91D4}">
      <dsp:nvSpPr>
        <dsp:cNvPr id="0" name=""/>
        <dsp:cNvSpPr/>
      </dsp:nvSpPr>
      <dsp:spPr>
        <a:xfrm>
          <a:off x="120681" y="1068889"/>
          <a:ext cx="116585" cy="117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998"/>
              </a:lnTo>
              <a:lnTo>
                <a:pt x="116585" y="1179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CBA29-7C0F-4370-9A0F-56082D63CC4B}">
      <dsp:nvSpPr>
        <dsp:cNvPr id="0" name=""/>
        <dsp:cNvSpPr/>
      </dsp:nvSpPr>
      <dsp:spPr>
        <a:xfrm>
          <a:off x="237266" y="1108222"/>
          <a:ext cx="932680" cy="157331"/>
        </a:xfrm>
        <a:prstGeom prst="roundRect">
          <a:avLst>
            <a:gd name="adj" fmla="val 10000"/>
          </a:avLst>
        </a:prstGeom>
        <a:solidFill>
          <a:srgbClr val="CCFFFF">
            <a:alpha val="89804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700" kern="1200" dirty="0"/>
            <a:t>Hidroeléctrica</a:t>
          </a:r>
        </a:p>
      </dsp:txBody>
      <dsp:txXfrm>
        <a:off x="241874" y="1112830"/>
        <a:ext cx="923464" cy="148115"/>
      </dsp:txXfrm>
    </dsp:sp>
    <dsp:sp modelId="{8A072481-CFC1-4C86-B55B-46734F9A7E63}">
      <dsp:nvSpPr>
        <dsp:cNvPr id="0" name=""/>
        <dsp:cNvSpPr/>
      </dsp:nvSpPr>
      <dsp:spPr>
        <a:xfrm>
          <a:off x="120681" y="1068889"/>
          <a:ext cx="116585" cy="314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663"/>
              </a:lnTo>
              <a:lnTo>
                <a:pt x="116585" y="3146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674A27-68EF-4CA6-A256-AC9A192659E0}">
      <dsp:nvSpPr>
        <dsp:cNvPr id="0" name=""/>
        <dsp:cNvSpPr/>
      </dsp:nvSpPr>
      <dsp:spPr>
        <a:xfrm>
          <a:off x="237266" y="1304886"/>
          <a:ext cx="932680" cy="157331"/>
        </a:xfrm>
        <a:prstGeom prst="roundRect">
          <a:avLst>
            <a:gd name="adj" fmla="val 10000"/>
          </a:avLst>
        </a:prstGeom>
        <a:solidFill>
          <a:srgbClr val="CCFFFF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700" kern="1200" dirty="0"/>
            <a:t>Solar</a:t>
          </a:r>
        </a:p>
      </dsp:txBody>
      <dsp:txXfrm>
        <a:off x="241874" y="1309494"/>
        <a:ext cx="923464" cy="148115"/>
      </dsp:txXfrm>
    </dsp:sp>
    <dsp:sp modelId="{C4C5493F-84F4-4C0F-A7BD-C1C43DDFEC5E}">
      <dsp:nvSpPr>
        <dsp:cNvPr id="0" name=""/>
        <dsp:cNvSpPr/>
      </dsp:nvSpPr>
      <dsp:spPr>
        <a:xfrm>
          <a:off x="120681" y="1068889"/>
          <a:ext cx="116585" cy="511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1328"/>
              </a:lnTo>
              <a:lnTo>
                <a:pt x="116585" y="5113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919E81-BA0D-499F-A282-0DDF1BF2BDFA}">
      <dsp:nvSpPr>
        <dsp:cNvPr id="0" name=""/>
        <dsp:cNvSpPr/>
      </dsp:nvSpPr>
      <dsp:spPr>
        <a:xfrm>
          <a:off x="237266" y="1501551"/>
          <a:ext cx="932680" cy="157331"/>
        </a:xfrm>
        <a:prstGeom prst="roundRect">
          <a:avLst>
            <a:gd name="adj" fmla="val 10000"/>
          </a:avLst>
        </a:prstGeom>
        <a:solidFill>
          <a:srgbClr val="CCFFFF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700" kern="1200" dirty="0"/>
            <a:t>Geotérmica</a:t>
          </a:r>
        </a:p>
      </dsp:txBody>
      <dsp:txXfrm>
        <a:off x="241874" y="1506159"/>
        <a:ext cx="923464" cy="148115"/>
      </dsp:txXfrm>
    </dsp:sp>
    <dsp:sp modelId="{5DD29D2E-A1BF-4EA0-AEA1-D24E4BF7D25C}">
      <dsp:nvSpPr>
        <dsp:cNvPr id="0" name=""/>
        <dsp:cNvSpPr/>
      </dsp:nvSpPr>
      <dsp:spPr>
        <a:xfrm>
          <a:off x="120681" y="1068889"/>
          <a:ext cx="116585" cy="707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7992"/>
              </a:lnTo>
              <a:lnTo>
                <a:pt x="116585" y="7079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B1E0A4-C90C-4A90-9F4C-D7495E2F36AC}">
      <dsp:nvSpPr>
        <dsp:cNvPr id="0" name=""/>
        <dsp:cNvSpPr/>
      </dsp:nvSpPr>
      <dsp:spPr>
        <a:xfrm>
          <a:off x="237266" y="1698216"/>
          <a:ext cx="932680" cy="157331"/>
        </a:xfrm>
        <a:prstGeom prst="roundRect">
          <a:avLst>
            <a:gd name="adj" fmla="val 10000"/>
          </a:avLst>
        </a:prstGeom>
        <a:solidFill>
          <a:srgbClr val="CCFFFF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700" kern="1200" dirty="0"/>
            <a:t>Undimotriz</a:t>
          </a:r>
        </a:p>
      </dsp:txBody>
      <dsp:txXfrm>
        <a:off x="241874" y="1702824"/>
        <a:ext cx="923464" cy="148115"/>
      </dsp:txXfrm>
    </dsp:sp>
    <dsp:sp modelId="{DD9F27C4-41FE-4DF4-955C-E762DBAB11C9}">
      <dsp:nvSpPr>
        <dsp:cNvPr id="0" name=""/>
        <dsp:cNvSpPr/>
      </dsp:nvSpPr>
      <dsp:spPr>
        <a:xfrm>
          <a:off x="1248612" y="460359"/>
          <a:ext cx="1165850" cy="638051"/>
        </a:xfrm>
        <a:prstGeom prst="roundRect">
          <a:avLst>
            <a:gd name="adj" fmla="val 10000"/>
          </a:avLst>
        </a:prstGeom>
        <a:solidFill>
          <a:srgbClr val="8FE10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b="1" kern="1200" dirty="0">
              <a:solidFill>
                <a:schemeClr val="tx1"/>
              </a:solidFill>
            </a:rPr>
            <a:t>ENTORNO NATURAL</a:t>
          </a:r>
        </a:p>
      </dsp:txBody>
      <dsp:txXfrm>
        <a:off x="1267300" y="479047"/>
        <a:ext cx="1128474" cy="600675"/>
      </dsp:txXfrm>
    </dsp:sp>
    <dsp:sp modelId="{CE7C40FA-EF16-4B9F-95AC-72451FB6FAFA}">
      <dsp:nvSpPr>
        <dsp:cNvPr id="0" name=""/>
        <dsp:cNvSpPr/>
      </dsp:nvSpPr>
      <dsp:spPr>
        <a:xfrm>
          <a:off x="1365197" y="1098410"/>
          <a:ext cx="116585" cy="229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159"/>
              </a:lnTo>
              <a:lnTo>
                <a:pt x="116585" y="2291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C8F3B1-915A-48FE-BBA7-30FA29E69F74}">
      <dsp:nvSpPr>
        <dsp:cNvPr id="0" name=""/>
        <dsp:cNvSpPr/>
      </dsp:nvSpPr>
      <dsp:spPr>
        <a:xfrm>
          <a:off x="1481782" y="1137743"/>
          <a:ext cx="932680" cy="379652"/>
        </a:xfrm>
        <a:prstGeom prst="roundRect">
          <a:avLst>
            <a:gd name="adj" fmla="val 10000"/>
          </a:avLst>
        </a:prstGeom>
        <a:solidFill>
          <a:srgbClr val="9FFF9F">
            <a:alpha val="89804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700" kern="1200" dirty="0"/>
            <a:t>Conservación de los componentes ambientales</a:t>
          </a:r>
        </a:p>
      </dsp:txBody>
      <dsp:txXfrm>
        <a:off x="1492902" y="1148863"/>
        <a:ext cx="910440" cy="357412"/>
      </dsp:txXfrm>
    </dsp:sp>
    <dsp:sp modelId="{B5F6702E-7F4E-48B6-83BD-9C4409B58AB2}">
      <dsp:nvSpPr>
        <dsp:cNvPr id="0" name=""/>
        <dsp:cNvSpPr/>
      </dsp:nvSpPr>
      <dsp:spPr>
        <a:xfrm>
          <a:off x="1365197" y="1098410"/>
          <a:ext cx="116585" cy="594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4859"/>
              </a:lnTo>
              <a:lnTo>
                <a:pt x="116585" y="5948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A3E0B-6CE8-47A8-9657-09FD7C386456}">
      <dsp:nvSpPr>
        <dsp:cNvPr id="0" name=""/>
        <dsp:cNvSpPr/>
      </dsp:nvSpPr>
      <dsp:spPr>
        <a:xfrm>
          <a:off x="1481782" y="1556729"/>
          <a:ext cx="932680" cy="273082"/>
        </a:xfrm>
        <a:prstGeom prst="roundRect">
          <a:avLst>
            <a:gd name="adj" fmla="val 10000"/>
          </a:avLst>
        </a:prstGeom>
        <a:solidFill>
          <a:srgbClr val="9FFF9F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700" kern="1200" dirty="0"/>
            <a:t>Protección de los ecosistemas naturales</a:t>
          </a:r>
        </a:p>
      </dsp:txBody>
      <dsp:txXfrm>
        <a:off x="1489780" y="1564727"/>
        <a:ext cx="916684" cy="257086"/>
      </dsp:txXfrm>
    </dsp:sp>
    <dsp:sp modelId="{315C220B-92BD-4380-A023-9E45A97C8EB7}">
      <dsp:nvSpPr>
        <dsp:cNvPr id="0" name=""/>
        <dsp:cNvSpPr/>
      </dsp:nvSpPr>
      <dsp:spPr>
        <a:xfrm>
          <a:off x="1365197" y="1098410"/>
          <a:ext cx="116585" cy="919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9618"/>
              </a:lnTo>
              <a:lnTo>
                <a:pt x="116585" y="9196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DAB532-76FC-47DF-9E23-B442443E10DC}">
      <dsp:nvSpPr>
        <dsp:cNvPr id="0" name=""/>
        <dsp:cNvSpPr/>
      </dsp:nvSpPr>
      <dsp:spPr>
        <a:xfrm>
          <a:off x="1481782" y="1869144"/>
          <a:ext cx="932680" cy="297769"/>
        </a:xfrm>
        <a:prstGeom prst="roundRect">
          <a:avLst>
            <a:gd name="adj" fmla="val 10000"/>
          </a:avLst>
        </a:prstGeom>
        <a:solidFill>
          <a:srgbClr val="9FFF9F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700" kern="1200" dirty="0"/>
            <a:t>Valoración de la geodiversidad</a:t>
          </a:r>
        </a:p>
      </dsp:txBody>
      <dsp:txXfrm>
        <a:off x="1490503" y="1877865"/>
        <a:ext cx="915238" cy="280327"/>
      </dsp:txXfrm>
    </dsp:sp>
    <dsp:sp modelId="{A82CADC7-F58D-438A-B5DF-0EE27E0B1F1F}">
      <dsp:nvSpPr>
        <dsp:cNvPr id="0" name=""/>
        <dsp:cNvSpPr/>
      </dsp:nvSpPr>
      <dsp:spPr>
        <a:xfrm>
          <a:off x="1365197" y="1098410"/>
          <a:ext cx="116585" cy="1245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5193"/>
              </a:lnTo>
              <a:lnTo>
                <a:pt x="116585" y="12451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FFCE7-71CE-4ADA-9458-D3BFFB24E1AB}">
      <dsp:nvSpPr>
        <dsp:cNvPr id="0" name=""/>
        <dsp:cNvSpPr/>
      </dsp:nvSpPr>
      <dsp:spPr>
        <a:xfrm>
          <a:off x="1481782" y="2206246"/>
          <a:ext cx="932680" cy="274715"/>
        </a:xfrm>
        <a:prstGeom prst="roundRect">
          <a:avLst>
            <a:gd name="adj" fmla="val 10000"/>
          </a:avLst>
        </a:prstGeom>
        <a:solidFill>
          <a:srgbClr val="9FFF9F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700" kern="1200" dirty="0"/>
            <a:t>Adaptación al cambio climático</a:t>
          </a:r>
        </a:p>
      </dsp:txBody>
      <dsp:txXfrm>
        <a:off x="1489828" y="2214292"/>
        <a:ext cx="916588" cy="258623"/>
      </dsp:txXfrm>
    </dsp:sp>
    <dsp:sp modelId="{E48EDC34-1CBF-41B9-9B22-38E87F0E6F0B}">
      <dsp:nvSpPr>
        <dsp:cNvPr id="0" name=""/>
        <dsp:cNvSpPr/>
      </dsp:nvSpPr>
      <dsp:spPr>
        <a:xfrm>
          <a:off x="2493129" y="460359"/>
          <a:ext cx="1165850" cy="57374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b="1" kern="1200" dirty="0"/>
            <a:t>INFRAESTRUCTURA SOSTENIBLE</a:t>
          </a:r>
        </a:p>
      </dsp:txBody>
      <dsp:txXfrm>
        <a:off x="2509933" y="477163"/>
        <a:ext cx="1132242" cy="540132"/>
      </dsp:txXfrm>
    </dsp:sp>
    <dsp:sp modelId="{6F2625F5-23D3-4CA0-830A-86B233368FB9}">
      <dsp:nvSpPr>
        <dsp:cNvPr id="0" name=""/>
        <dsp:cNvSpPr/>
      </dsp:nvSpPr>
      <dsp:spPr>
        <a:xfrm>
          <a:off x="2609714" y="1034099"/>
          <a:ext cx="116585" cy="182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942"/>
              </a:lnTo>
              <a:lnTo>
                <a:pt x="116585" y="1829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C1ED8-04B6-4C39-B54C-0B6E8C197F88}">
      <dsp:nvSpPr>
        <dsp:cNvPr id="0" name=""/>
        <dsp:cNvSpPr/>
      </dsp:nvSpPr>
      <dsp:spPr>
        <a:xfrm>
          <a:off x="2726299" y="1073432"/>
          <a:ext cx="932680" cy="28721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700" kern="1200" dirty="0"/>
            <a:t>Infraestructura energética</a:t>
          </a:r>
        </a:p>
      </dsp:txBody>
      <dsp:txXfrm>
        <a:off x="2734711" y="1081844"/>
        <a:ext cx="915856" cy="270394"/>
      </dsp:txXfrm>
    </dsp:sp>
    <dsp:sp modelId="{E3BD5186-E5ED-49C5-814F-48714074DDCA}">
      <dsp:nvSpPr>
        <dsp:cNvPr id="0" name=""/>
        <dsp:cNvSpPr/>
      </dsp:nvSpPr>
      <dsp:spPr>
        <a:xfrm>
          <a:off x="2609714" y="1034099"/>
          <a:ext cx="116585" cy="4562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6289"/>
              </a:lnTo>
              <a:lnTo>
                <a:pt x="116585" y="4562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BBA870-8553-4434-894B-898E77201D2B}">
      <dsp:nvSpPr>
        <dsp:cNvPr id="0" name=""/>
        <dsp:cNvSpPr/>
      </dsp:nvSpPr>
      <dsp:spPr>
        <a:xfrm>
          <a:off x="2726299" y="1399984"/>
          <a:ext cx="932680" cy="18081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700" kern="1200" dirty="0"/>
            <a:t>Infraestructura hídrica</a:t>
          </a:r>
        </a:p>
      </dsp:txBody>
      <dsp:txXfrm>
        <a:off x="2731595" y="1405280"/>
        <a:ext cx="922088" cy="170218"/>
      </dsp:txXfrm>
    </dsp:sp>
    <dsp:sp modelId="{6ABC8E92-ED5C-42B3-8554-01F1CCA637CE}">
      <dsp:nvSpPr>
        <dsp:cNvPr id="0" name=""/>
        <dsp:cNvSpPr/>
      </dsp:nvSpPr>
      <dsp:spPr>
        <a:xfrm>
          <a:off x="2609714" y="1034099"/>
          <a:ext cx="116585" cy="664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693"/>
              </a:lnTo>
              <a:lnTo>
                <a:pt x="116585" y="6646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71562D-CFED-4AAF-9D1E-B558AF4715CB}">
      <dsp:nvSpPr>
        <dsp:cNvPr id="0" name=""/>
        <dsp:cNvSpPr/>
      </dsp:nvSpPr>
      <dsp:spPr>
        <a:xfrm>
          <a:off x="2726299" y="1620127"/>
          <a:ext cx="932680" cy="15733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700" kern="1200" dirty="0"/>
            <a:t>Conectividad digital</a:t>
          </a:r>
        </a:p>
      </dsp:txBody>
      <dsp:txXfrm>
        <a:off x="2730907" y="1624735"/>
        <a:ext cx="923464" cy="148115"/>
      </dsp:txXfrm>
    </dsp:sp>
    <dsp:sp modelId="{AC55988B-BD18-4259-923A-54CEEBDCC867}">
      <dsp:nvSpPr>
        <dsp:cNvPr id="0" name=""/>
        <dsp:cNvSpPr/>
      </dsp:nvSpPr>
      <dsp:spPr>
        <a:xfrm>
          <a:off x="2609714" y="1034099"/>
          <a:ext cx="116585" cy="911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1586"/>
              </a:lnTo>
              <a:lnTo>
                <a:pt x="116585" y="9115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89989B-BA3A-4D03-A731-3FC1C7A14961}">
      <dsp:nvSpPr>
        <dsp:cNvPr id="0" name=""/>
        <dsp:cNvSpPr/>
      </dsp:nvSpPr>
      <dsp:spPr>
        <a:xfrm>
          <a:off x="2726299" y="1816792"/>
          <a:ext cx="932680" cy="25778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700" kern="1200" dirty="0"/>
            <a:t>Infraestructura productiva</a:t>
          </a:r>
        </a:p>
      </dsp:txBody>
      <dsp:txXfrm>
        <a:off x="2733849" y="1824342"/>
        <a:ext cx="917580" cy="242688"/>
      </dsp:txXfrm>
    </dsp:sp>
    <dsp:sp modelId="{8E6868BA-869E-4D1E-8CCB-B103B5A5590A}">
      <dsp:nvSpPr>
        <dsp:cNvPr id="0" name=""/>
        <dsp:cNvSpPr/>
      </dsp:nvSpPr>
      <dsp:spPr>
        <a:xfrm>
          <a:off x="2609714" y="1034099"/>
          <a:ext cx="116585" cy="1158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8479"/>
              </a:lnTo>
              <a:lnTo>
                <a:pt x="116585" y="11584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CF6C61-EFCD-4EDA-B127-E91AC24C7BD6}">
      <dsp:nvSpPr>
        <dsp:cNvPr id="0" name=""/>
        <dsp:cNvSpPr/>
      </dsp:nvSpPr>
      <dsp:spPr>
        <a:xfrm>
          <a:off x="2726299" y="2113913"/>
          <a:ext cx="932680" cy="15733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700" kern="1200" dirty="0"/>
            <a:t>Infraestructura verde</a:t>
          </a:r>
        </a:p>
      </dsp:txBody>
      <dsp:txXfrm>
        <a:off x="2730907" y="2118521"/>
        <a:ext cx="923464" cy="148115"/>
      </dsp:txXfrm>
    </dsp:sp>
    <dsp:sp modelId="{D100B325-75D0-4F1D-9918-36355F2DC023}">
      <dsp:nvSpPr>
        <dsp:cNvPr id="0" name=""/>
        <dsp:cNvSpPr/>
      </dsp:nvSpPr>
      <dsp:spPr>
        <a:xfrm>
          <a:off x="2609714" y="1034099"/>
          <a:ext cx="116585" cy="1355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5144"/>
              </a:lnTo>
              <a:lnTo>
                <a:pt x="116585" y="13551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2F87C-4FE6-4DF3-B8C5-BF464B14133B}">
      <dsp:nvSpPr>
        <dsp:cNvPr id="0" name=""/>
        <dsp:cNvSpPr/>
      </dsp:nvSpPr>
      <dsp:spPr>
        <a:xfrm>
          <a:off x="2726299" y="2310578"/>
          <a:ext cx="932680" cy="15733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700" kern="1200" dirty="0"/>
            <a:t>Vivienda asequible</a:t>
          </a:r>
        </a:p>
      </dsp:txBody>
      <dsp:txXfrm>
        <a:off x="2730907" y="2315186"/>
        <a:ext cx="923464" cy="148115"/>
      </dsp:txXfrm>
    </dsp:sp>
    <dsp:sp modelId="{80828124-A155-4642-B898-3EAC6CD43499}">
      <dsp:nvSpPr>
        <dsp:cNvPr id="0" name=""/>
        <dsp:cNvSpPr/>
      </dsp:nvSpPr>
      <dsp:spPr>
        <a:xfrm>
          <a:off x="3737645" y="460359"/>
          <a:ext cx="1165850" cy="607228"/>
        </a:xfrm>
        <a:prstGeom prst="roundRect">
          <a:avLst>
            <a:gd name="adj" fmla="val 10000"/>
          </a:avLst>
        </a:prstGeom>
        <a:solidFill>
          <a:srgbClr val="E3F12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b="1" kern="1200" dirty="0">
              <a:solidFill>
                <a:schemeClr val="tx1"/>
              </a:solidFill>
            </a:rPr>
            <a:t>ECONOMÍA INTEGRADA</a:t>
          </a:r>
        </a:p>
      </dsp:txBody>
      <dsp:txXfrm>
        <a:off x="3755430" y="478144"/>
        <a:ext cx="1130280" cy="571658"/>
      </dsp:txXfrm>
    </dsp:sp>
    <dsp:sp modelId="{D94960D3-9E24-4BD2-ADD3-D16521C8AAD1}">
      <dsp:nvSpPr>
        <dsp:cNvPr id="0" name=""/>
        <dsp:cNvSpPr/>
      </dsp:nvSpPr>
      <dsp:spPr>
        <a:xfrm>
          <a:off x="3854230" y="1067588"/>
          <a:ext cx="116585" cy="117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998"/>
              </a:lnTo>
              <a:lnTo>
                <a:pt x="116585" y="1179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1E980-851F-409F-B8E3-D48FD0188345}">
      <dsp:nvSpPr>
        <dsp:cNvPr id="0" name=""/>
        <dsp:cNvSpPr/>
      </dsp:nvSpPr>
      <dsp:spPr>
        <a:xfrm>
          <a:off x="3970815" y="1106920"/>
          <a:ext cx="932680" cy="157331"/>
        </a:xfrm>
        <a:prstGeom prst="roundRect">
          <a:avLst>
            <a:gd name="adj" fmla="val 10000"/>
          </a:avLst>
        </a:prstGeom>
        <a:solidFill>
          <a:srgbClr val="FFFF97">
            <a:alpha val="89804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700" kern="1200" dirty="0"/>
            <a:t>Minería responsable</a:t>
          </a:r>
        </a:p>
      </dsp:txBody>
      <dsp:txXfrm>
        <a:off x="3975423" y="1111528"/>
        <a:ext cx="923464" cy="148115"/>
      </dsp:txXfrm>
    </dsp:sp>
    <dsp:sp modelId="{8F4977F4-4149-47C0-8CC8-4A808E92C409}">
      <dsp:nvSpPr>
        <dsp:cNvPr id="0" name=""/>
        <dsp:cNvSpPr/>
      </dsp:nvSpPr>
      <dsp:spPr>
        <a:xfrm>
          <a:off x="3854230" y="1067588"/>
          <a:ext cx="116585" cy="314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663"/>
              </a:lnTo>
              <a:lnTo>
                <a:pt x="116585" y="3146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33F547-5FA5-4C7A-8269-9B2A54C96A70}">
      <dsp:nvSpPr>
        <dsp:cNvPr id="0" name=""/>
        <dsp:cNvSpPr/>
      </dsp:nvSpPr>
      <dsp:spPr>
        <a:xfrm>
          <a:off x="3970815" y="1303585"/>
          <a:ext cx="932680" cy="157331"/>
        </a:xfrm>
        <a:prstGeom prst="roundRect">
          <a:avLst>
            <a:gd name="adj" fmla="val 10000"/>
          </a:avLst>
        </a:prstGeom>
        <a:solidFill>
          <a:srgbClr val="FFFF97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700" kern="1200" dirty="0"/>
            <a:t>Agroindustria</a:t>
          </a:r>
        </a:p>
      </dsp:txBody>
      <dsp:txXfrm>
        <a:off x="3975423" y="1308193"/>
        <a:ext cx="923464" cy="148115"/>
      </dsp:txXfrm>
    </dsp:sp>
    <dsp:sp modelId="{DA0BC675-2123-4117-A07C-CC27EC657C1B}">
      <dsp:nvSpPr>
        <dsp:cNvPr id="0" name=""/>
        <dsp:cNvSpPr/>
      </dsp:nvSpPr>
      <dsp:spPr>
        <a:xfrm>
          <a:off x="3854230" y="1067588"/>
          <a:ext cx="116585" cy="511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1328"/>
              </a:lnTo>
              <a:lnTo>
                <a:pt x="116585" y="5113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88E1C8-DB60-421E-AAA6-1FBDD63DE20F}">
      <dsp:nvSpPr>
        <dsp:cNvPr id="0" name=""/>
        <dsp:cNvSpPr/>
      </dsp:nvSpPr>
      <dsp:spPr>
        <a:xfrm>
          <a:off x="3970815" y="1500250"/>
          <a:ext cx="932680" cy="157331"/>
        </a:xfrm>
        <a:prstGeom prst="roundRect">
          <a:avLst>
            <a:gd name="adj" fmla="val 10000"/>
          </a:avLst>
        </a:prstGeom>
        <a:solidFill>
          <a:srgbClr val="FFFF97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700" kern="1200" dirty="0"/>
            <a:t>Pesca sostenible</a:t>
          </a:r>
        </a:p>
      </dsp:txBody>
      <dsp:txXfrm>
        <a:off x="3975423" y="1504858"/>
        <a:ext cx="923464" cy="148115"/>
      </dsp:txXfrm>
    </dsp:sp>
    <dsp:sp modelId="{7ED37902-CBD1-42CA-A702-5E891D44C82A}">
      <dsp:nvSpPr>
        <dsp:cNvPr id="0" name=""/>
        <dsp:cNvSpPr/>
      </dsp:nvSpPr>
      <dsp:spPr>
        <a:xfrm>
          <a:off x="3854230" y="1067588"/>
          <a:ext cx="116585" cy="707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7992"/>
              </a:lnTo>
              <a:lnTo>
                <a:pt x="116585" y="7079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C1A5D-A774-4772-9053-AD1E54828B24}">
      <dsp:nvSpPr>
        <dsp:cNvPr id="0" name=""/>
        <dsp:cNvSpPr/>
      </dsp:nvSpPr>
      <dsp:spPr>
        <a:xfrm>
          <a:off x="3970815" y="1696915"/>
          <a:ext cx="932680" cy="157331"/>
        </a:xfrm>
        <a:prstGeom prst="roundRect">
          <a:avLst>
            <a:gd name="adj" fmla="val 10000"/>
          </a:avLst>
        </a:prstGeom>
        <a:solidFill>
          <a:srgbClr val="FFFF97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700" kern="1200" dirty="0"/>
            <a:t>Manufactura integrada</a:t>
          </a:r>
        </a:p>
      </dsp:txBody>
      <dsp:txXfrm>
        <a:off x="3975423" y="1701523"/>
        <a:ext cx="923464" cy="148115"/>
      </dsp:txXfrm>
    </dsp:sp>
    <dsp:sp modelId="{7D380BC9-934D-45AF-8D4E-909D7AE3F767}">
      <dsp:nvSpPr>
        <dsp:cNvPr id="0" name=""/>
        <dsp:cNvSpPr/>
      </dsp:nvSpPr>
      <dsp:spPr>
        <a:xfrm>
          <a:off x="3854230" y="1067588"/>
          <a:ext cx="116585" cy="904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4657"/>
              </a:lnTo>
              <a:lnTo>
                <a:pt x="116585" y="9046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96D0F6-30E4-4656-BF80-D22012D45FA5}">
      <dsp:nvSpPr>
        <dsp:cNvPr id="0" name=""/>
        <dsp:cNvSpPr/>
      </dsp:nvSpPr>
      <dsp:spPr>
        <a:xfrm>
          <a:off x="3970815" y="1893579"/>
          <a:ext cx="932680" cy="157331"/>
        </a:xfrm>
        <a:prstGeom prst="roundRect">
          <a:avLst>
            <a:gd name="adj" fmla="val 10000"/>
          </a:avLst>
        </a:prstGeom>
        <a:solidFill>
          <a:srgbClr val="FFFF97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700" kern="1200" dirty="0"/>
            <a:t>Turismo sustentable</a:t>
          </a:r>
        </a:p>
      </dsp:txBody>
      <dsp:txXfrm>
        <a:off x="3975423" y="1898187"/>
        <a:ext cx="923464" cy="148115"/>
      </dsp:txXfrm>
    </dsp:sp>
    <dsp:sp modelId="{CED72114-5196-4394-812E-8A1A1DCA9571}">
      <dsp:nvSpPr>
        <dsp:cNvPr id="0" name=""/>
        <dsp:cNvSpPr/>
      </dsp:nvSpPr>
      <dsp:spPr>
        <a:xfrm>
          <a:off x="3854230" y="1067588"/>
          <a:ext cx="116585" cy="1101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1322"/>
              </a:lnTo>
              <a:lnTo>
                <a:pt x="116585" y="11013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E62D88-8BF5-4CF2-BCBC-CBE6F78542BC}">
      <dsp:nvSpPr>
        <dsp:cNvPr id="0" name=""/>
        <dsp:cNvSpPr/>
      </dsp:nvSpPr>
      <dsp:spPr>
        <a:xfrm>
          <a:off x="3970815" y="2090244"/>
          <a:ext cx="932680" cy="157331"/>
        </a:xfrm>
        <a:prstGeom prst="roundRect">
          <a:avLst>
            <a:gd name="adj" fmla="val 10000"/>
          </a:avLst>
        </a:prstGeom>
        <a:solidFill>
          <a:srgbClr val="FFFF97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700" kern="1200" dirty="0"/>
            <a:t>Industrias culturales</a:t>
          </a:r>
        </a:p>
      </dsp:txBody>
      <dsp:txXfrm>
        <a:off x="3975423" y="2094852"/>
        <a:ext cx="923464" cy="148115"/>
      </dsp:txXfrm>
    </dsp:sp>
    <dsp:sp modelId="{27904438-17DF-43A2-95E3-97875E36FAA2}">
      <dsp:nvSpPr>
        <dsp:cNvPr id="0" name=""/>
        <dsp:cNvSpPr/>
      </dsp:nvSpPr>
      <dsp:spPr>
        <a:xfrm>
          <a:off x="4982161" y="460359"/>
          <a:ext cx="1165850" cy="59891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000" b="1" kern="1200" dirty="0"/>
            <a:t>COHESIÓN TERRITORIAL</a:t>
          </a:r>
        </a:p>
      </dsp:txBody>
      <dsp:txXfrm>
        <a:off x="4999702" y="477900"/>
        <a:ext cx="1130768" cy="563828"/>
      </dsp:txXfrm>
    </dsp:sp>
    <dsp:sp modelId="{C0A8B90B-2100-4F2F-85DA-4916E562EBF7}">
      <dsp:nvSpPr>
        <dsp:cNvPr id="0" name=""/>
        <dsp:cNvSpPr/>
      </dsp:nvSpPr>
      <dsp:spPr>
        <a:xfrm>
          <a:off x="5098746" y="1059269"/>
          <a:ext cx="116585" cy="117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998"/>
              </a:lnTo>
              <a:lnTo>
                <a:pt x="116585" y="1179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BA380-1592-4127-8002-5D2AEC638EFB}">
      <dsp:nvSpPr>
        <dsp:cNvPr id="0" name=""/>
        <dsp:cNvSpPr/>
      </dsp:nvSpPr>
      <dsp:spPr>
        <a:xfrm>
          <a:off x="5215331" y="1098602"/>
          <a:ext cx="932680" cy="157331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700" kern="1200" dirty="0"/>
            <a:t>Cohesión social</a:t>
          </a:r>
        </a:p>
      </dsp:txBody>
      <dsp:txXfrm>
        <a:off x="5219939" y="1103210"/>
        <a:ext cx="923464" cy="148115"/>
      </dsp:txXfrm>
    </dsp:sp>
    <dsp:sp modelId="{81ECEB30-2DB4-4B7D-A8FC-7031F180B2C5}">
      <dsp:nvSpPr>
        <dsp:cNvPr id="0" name=""/>
        <dsp:cNvSpPr/>
      </dsp:nvSpPr>
      <dsp:spPr>
        <a:xfrm>
          <a:off x="5098746" y="1059269"/>
          <a:ext cx="116585" cy="314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663"/>
              </a:lnTo>
              <a:lnTo>
                <a:pt x="116585" y="3146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6F8A9-2E80-421E-91FA-10CF4AC14A38}">
      <dsp:nvSpPr>
        <dsp:cNvPr id="0" name=""/>
        <dsp:cNvSpPr/>
      </dsp:nvSpPr>
      <dsp:spPr>
        <a:xfrm>
          <a:off x="5215331" y="1295267"/>
          <a:ext cx="932680" cy="157331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700" kern="1200" dirty="0"/>
            <a:t>Sociedad sin miedos</a:t>
          </a:r>
        </a:p>
      </dsp:txBody>
      <dsp:txXfrm>
        <a:off x="5219939" y="1299875"/>
        <a:ext cx="923464" cy="148115"/>
      </dsp:txXfrm>
    </dsp:sp>
    <dsp:sp modelId="{DE1A8991-9776-4BD0-8D65-F356B72EED5D}">
      <dsp:nvSpPr>
        <dsp:cNvPr id="0" name=""/>
        <dsp:cNvSpPr/>
      </dsp:nvSpPr>
      <dsp:spPr>
        <a:xfrm>
          <a:off x="5098746" y="1059269"/>
          <a:ext cx="116585" cy="511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1328"/>
              </a:lnTo>
              <a:lnTo>
                <a:pt x="116585" y="5113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BC7835-C1B2-4770-87C5-D2EF9652FC45}">
      <dsp:nvSpPr>
        <dsp:cNvPr id="0" name=""/>
        <dsp:cNvSpPr/>
      </dsp:nvSpPr>
      <dsp:spPr>
        <a:xfrm>
          <a:off x="5215331" y="1491932"/>
          <a:ext cx="932680" cy="157331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700" kern="1200" dirty="0"/>
            <a:t>Accesibilidad</a:t>
          </a:r>
        </a:p>
      </dsp:txBody>
      <dsp:txXfrm>
        <a:off x="5219939" y="1496540"/>
        <a:ext cx="923464" cy="148115"/>
      </dsp:txXfrm>
    </dsp:sp>
    <dsp:sp modelId="{9DB6F199-6838-4D76-A9EA-540A4CDA7FB4}">
      <dsp:nvSpPr>
        <dsp:cNvPr id="0" name=""/>
        <dsp:cNvSpPr/>
      </dsp:nvSpPr>
      <dsp:spPr>
        <a:xfrm>
          <a:off x="5098746" y="1059269"/>
          <a:ext cx="116585" cy="707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7992"/>
              </a:lnTo>
              <a:lnTo>
                <a:pt x="116585" y="70799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EF92DC-8192-492B-8793-76BB89DB0E7F}">
      <dsp:nvSpPr>
        <dsp:cNvPr id="0" name=""/>
        <dsp:cNvSpPr/>
      </dsp:nvSpPr>
      <dsp:spPr>
        <a:xfrm>
          <a:off x="5215331" y="1688596"/>
          <a:ext cx="932680" cy="157331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700" kern="1200" dirty="0"/>
            <a:t>Epicentro intercultural</a:t>
          </a:r>
        </a:p>
      </dsp:txBody>
      <dsp:txXfrm>
        <a:off x="5219939" y="1693204"/>
        <a:ext cx="923464" cy="148115"/>
      </dsp:txXfrm>
    </dsp:sp>
    <dsp:sp modelId="{A0319735-C921-41AD-ADA5-4939E42F6DB8}">
      <dsp:nvSpPr>
        <dsp:cNvPr id="0" name=""/>
        <dsp:cNvSpPr/>
      </dsp:nvSpPr>
      <dsp:spPr>
        <a:xfrm>
          <a:off x="5098746" y="1059269"/>
          <a:ext cx="116585" cy="904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4657"/>
              </a:lnTo>
              <a:lnTo>
                <a:pt x="116585" y="9046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79E9E-8636-4063-B33F-8B9F12F83D60}">
      <dsp:nvSpPr>
        <dsp:cNvPr id="0" name=""/>
        <dsp:cNvSpPr/>
      </dsp:nvSpPr>
      <dsp:spPr>
        <a:xfrm>
          <a:off x="5215331" y="1885261"/>
          <a:ext cx="932680" cy="157331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700" kern="1200" dirty="0"/>
            <a:t>Inclusión financiera</a:t>
          </a:r>
        </a:p>
      </dsp:txBody>
      <dsp:txXfrm>
        <a:off x="5219939" y="1889869"/>
        <a:ext cx="923464" cy="148115"/>
      </dsp:txXfrm>
    </dsp:sp>
    <dsp:sp modelId="{7488706A-65B4-48DD-90E7-98EFA1870A55}">
      <dsp:nvSpPr>
        <dsp:cNvPr id="0" name=""/>
        <dsp:cNvSpPr/>
      </dsp:nvSpPr>
      <dsp:spPr>
        <a:xfrm>
          <a:off x="6226678" y="460359"/>
          <a:ext cx="1165850" cy="565423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800" b="1" kern="1200" dirty="0"/>
            <a:t>INTERNACIONALIZACIÓN</a:t>
          </a:r>
        </a:p>
      </dsp:txBody>
      <dsp:txXfrm>
        <a:off x="6243239" y="476920"/>
        <a:ext cx="1132728" cy="532301"/>
      </dsp:txXfrm>
    </dsp:sp>
    <dsp:sp modelId="{D17C43F1-471A-427D-8F4B-742550EEE2E3}">
      <dsp:nvSpPr>
        <dsp:cNvPr id="0" name=""/>
        <dsp:cNvSpPr/>
      </dsp:nvSpPr>
      <dsp:spPr>
        <a:xfrm>
          <a:off x="6343263" y="1025783"/>
          <a:ext cx="116585" cy="161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574"/>
              </a:lnTo>
              <a:lnTo>
                <a:pt x="116585" y="1615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ADBD92-7F89-4F71-9283-9CCCD83CA377}">
      <dsp:nvSpPr>
        <dsp:cNvPr id="0" name=""/>
        <dsp:cNvSpPr/>
      </dsp:nvSpPr>
      <dsp:spPr>
        <a:xfrm>
          <a:off x="6459848" y="1065116"/>
          <a:ext cx="932680" cy="24448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700" kern="1200" dirty="0"/>
            <a:t>Posicionamiento de la región</a:t>
          </a:r>
        </a:p>
      </dsp:txBody>
      <dsp:txXfrm>
        <a:off x="6467009" y="1072277"/>
        <a:ext cx="918358" cy="230160"/>
      </dsp:txXfrm>
    </dsp:sp>
    <dsp:sp modelId="{09473C5B-1F64-4164-939E-27501D0DB574}">
      <dsp:nvSpPr>
        <dsp:cNvPr id="0" name=""/>
        <dsp:cNvSpPr/>
      </dsp:nvSpPr>
      <dsp:spPr>
        <a:xfrm>
          <a:off x="6343263" y="1025783"/>
          <a:ext cx="116585" cy="455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037"/>
              </a:lnTo>
              <a:lnTo>
                <a:pt x="116585" y="4550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DF5187-7B29-461F-9039-32FDF02D793B}">
      <dsp:nvSpPr>
        <dsp:cNvPr id="0" name=""/>
        <dsp:cNvSpPr/>
      </dsp:nvSpPr>
      <dsp:spPr>
        <a:xfrm>
          <a:off x="6459848" y="1348931"/>
          <a:ext cx="932680" cy="26377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700" kern="1200" dirty="0"/>
            <a:t>Diversificación de las exportaciones</a:t>
          </a:r>
        </a:p>
      </dsp:txBody>
      <dsp:txXfrm>
        <a:off x="6467574" y="1356657"/>
        <a:ext cx="917228" cy="248325"/>
      </dsp:txXfrm>
    </dsp:sp>
    <dsp:sp modelId="{F9854002-9FBF-4584-996A-D909BA407017}">
      <dsp:nvSpPr>
        <dsp:cNvPr id="0" name=""/>
        <dsp:cNvSpPr/>
      </dsp:nvSpPr>
      <dsp:spPr>
        <a:xfrm>
          <a:off x="6343263" y="1025783"/>
          <a:ext cx="116585" cy="777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7847"/>
              </a:lnTo>
              <a:lnTo>
                <a:pt x="116585" y="7778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C553DF-75B6-42EC-9C7D-9C9216624123}">
      <dsp:nvSpPr>
        <dsp:cNvPr id="0" name=""/>
        <dsp:cNvSpPr/>
      </dsp:nvSpPr>
      <dsp:spPr>
        <a:xfrm>
          <a:off x="6459848" y="1652042"/>
          <a:ext cx="932680" cy="30317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700" kern="1200" dirty="0"/>
            <a:t>Mercadeo internacional</a:t>
          </a:r>
        </a:p>
      </dsp:txBody>
      <dsp:txXfrm>
        <a:off x="6468728" y="1660922"/>
        <a:ext cx="914920" cy="285416"/>
      </dsp:txXfrm>
    </dsp:sp>
    <dsp:sp modelId="{E2A6C1FA-C9CD-4FF2-9C03-A2BA0143DCBA}">
      <dsp:nvSpPr>
        <dsp:cNvPr id="0" name=""/>
        <dsp:cNvSpPr/>
      </dsp:nvSpPr>
      <dsp:spPr>
        <a:xfrm>
          <a:off x="6343263" y="1025783"/>
          <a:ext cx="116585" cy="1047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7434"/>
              </a:lnTo>
              <a:lnTo>
                <a:pt x="116585" y="10474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FE4DD-A49D-4BAC-88D9-6996FF59EDEB}">
      <dsp:nvSpPr>
        <dsp:cNvPr id="0" name=""/>
        <dsp:cNvSpPr/>
      </dsp:nvSpPr>
      <dsp:spPr>
        <a:xfrm>
          <a:off x="6459848" y="1994552"/>
          <a:ext cx="932680" cy="15733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700" kern="1200" dirty="0"/>
            <a:t>Ciudadanos globales</a:t>
          </a:r>
          <a:endParaRPr lang="es-PE" sz="1000" kern="1200" dirty="0"/>
        </a:p>
      </dsp:txBody>
      <dsp:txXfrm>
        <a:off x="6464456" y="1999160"/>
        <a:ext cx="923464" cy="14811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036FC-86C8-4284-81CB-D7BA06EAF1CA}">
      <dsp:nvSpPr>
        <dsp:cNvPr id="0" name=""/>
        <dsp:cNvSpPr/>
      </dsp:nvSpPr>
      <dsp:spPr>
        <a:xfrm>
          <a:off x="7631184" y="1193088"/>
          <a:ext cx="2033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3320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" kern="1200"/>
        </a:p>
      </dsp:txBody>
      <dsp:txXfrm>
        <a:off x="7727761" y="1233725"/>
        <a:ext cx="10166" cy="10166"/>
      </dsp:txXfrm>
    </dsp:sp>
    <dsp:sp modelId="{E80100E7-C637-45E5-9AF6-4C6068056ADE}">
      <dsp:nvSpPr>
        <dsp:cNvPr id="0" name=""/>
        <dsp:cNvSpPr/>
      </dsp:nvSpPr>
      <dsp:spPr>
        <a:xfrm>
          <a:off x="6411259" y="1193088"/>
          <a:ext cx="2033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3320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" kern="1200"/>
        </a:p>
      </dsp:txBody>
      <dsp:txXfrm>
        <a:off x="6507837" y="1233725"/>
        <a:ext cx="10166" cy="10166"/>
      </dsp:txXfrm>
    </dsp:sp>
    <dsp:sp modelId="{AF2E8672-9E1F-4C43-9CE4-DE58FEC8E667}">
      <dsp:nvSpPr>
        <dsp:cNvPr id="0" name=""/>
        <dsp:cNvSpPr/>
      </dsp:nvSpPr>
      <dsp:spPr>
        <a:xfrm>
          <a:off x="5191335" y="1193088"/>
          <a:ext cx="2033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3320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" kern="1200"/>
        </a:p>
      </dsp:txBody>
      <dsp:txXfrm>
        <a:off x="5287912" y="1233725"/>
        <a:ext cx="10166" cy="10166"/>
      </dsp:txXfrm>
    </dsp:sp>
    <dsp:sp modelId="{EB2AFE21-28A1-4D28-A348-07A7C96154BF}">
      <dsp:nvSpPr>
        <dsp:cNvPr id="0" name=""/>
        <dsp:cNvSpPr/>
      </dsp:nvSpPr>
      <dsp:spPr>
        <a:xfrm>
          <a:off x="3971410" y="1193088"/>
          <a:ext cx="2033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3320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" kern="1200"/>
        </a:p>
      </dsp:txBody>
      <dsp:txXfrm>
        <a:off x="4067988" y="1233725"/>
        <a:ext cx="10166" cy="10166"/>
      </dsp:txXfrm>
    </dsp:sp>
    <dsp:sp modelId="{D779D9BB-62DC-4F79-9E3F-D315BD9576FB}">
      <dsp:nvSpPr>
        <dsp:cNvPr id="0" name=""/>
        <dsp:cNvSpPr/>
      </dsp:nvSpPr>
      <dsp:spPr>
        <a:xfrm>
          <a:off x="2751486" y="1193088"/>
          <a:ext cx="2033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3320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" kern="1200"/>
        </a:p>
      </dsp:txBody>
      <dsp:txXfrm>
        <a:off x="2848063" y="1233725"/>
        <a:ext cx="10166" cy="10166"/>
      </dsp:txXfrm>
    </dsp:sp>
    <dsp:sp modelId="{EF8BF7B7-EDB6-4AED-A041-FEAA64ACB16F}">
      <dsp:nvSpPr>
        <dsp:cNvPr id="0" name=""/>
        <dsp:cNvSpPr/>
      </dsp:nvSpPr>
      <dsp:spPr>
        <a:xfrm>
          <a:off x="1531561" y="1193088"/>
          <a:ext cx="2033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3320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" kern="1200"/>
        </a:p>
      </dsp:txBody>
      <dsp:txXfrm>
        <a:off x="1628139" y="1233725"/>
        <a:ext cx="10166" cy="10166"/>
      </dsp:txXfrm>
    </dsp:sp>
    <dsp:sp modelId="{8FB6A05D-BC07-4E93-B709-152CB44C71B6}">
      <dsp:nvSpPr>
        <dsp:cNvPr id="0" name=""/>
        <dsp:cNvSpPr/>
      </dsp:nvSpPr>
      <dsp:spPr>
        <a:xfrm>
          <a:off x="311637" y="851383"/>
          <a:ext cx="203320" cy="387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1660" y="0"/>
              </a:lnTo>
              <a:lnTo>
                <a:pt x="101660" y="387425"/>
              </a:lnTo>
              <a:lnTo>
                <a:pt x="203320" y="3874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" kern="1200"/>
        </a:p>
      </dsp:txBody>
      <dsp:txXfrm>
        <a:off x="402359" y="1034157"/>
        <a:ext cx="21876" cy="21876"/>
      </dsp:txXfrm>
    </dsp:sp>
    <dsp:sp modelId="{12F6A9DF-BDB4-4087-B65D-3E37BA3F3B42}">
      <dsp:nvSpPr>
        <dsp:cNvPr id="0" name=""/>
        <dsp:cNvSpPr/>
      </dsp:nvSpPr>
      <dsp:spPr>
        <a:xfrm>
          <a:off x="7631184" y="805663"/>
          <a:ext cx="2033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3320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" kern="1200"/>
        </a:p>
      </dsp:txBody>
      <dsp:txXfrm>
        <a:off x="7727761" y="846300"/>
        <a:ext cx="10166" cy="10166"/>
      </dsp:txXfrm>
    </dsp:sp>
    <dsp:sp modelId="{2DA72F59-F324-4D9C-BEE5-D1CD141A6639}">
      <dsp:nvSpPr>
        <dsp:cNvPr id="0" name=""/>
        <dsp:cNvSpPr/>
      </dsp:nvSpPr>
      <dsp:spPr>
        <a:xfrm>
          <a:off x="6411259" y="805663"/>
          <a:ext cx="2033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3320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" kern="1200"/>
        </a:p>
      </dsp:txBody>
      <dsp:txXfrm>
        <a:off x="6507837" y="846300"/>
        <a:ext cx="10166" cy="10166"/>
      </dsp:txXfrm>
    </dsp:sp>
    <dsp:sp modelId="{F513F8C2-BA17-4F2E-878B-9C387E47261E}">
      <dsp:nvSpPr>
        <dsp:cNvPr id="0" name=""/>
        <dsp:cNvSpPr/>
      </dsp:nvSpPr>
      <dsp:spPr>
        <a:xfrm>
          <a:off x="5191335" y="805663"/>
          <a:ext cx="2033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3320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" kern="1200"/>
        </a:p>
      </dsp:txBody>
      <dsp:txXfrm>
        <a:off x="5287912" y="846300"/>
        <a:ext cx="10166" cy="10166"/>
      </dsp:txXfrm>
    </dsp:sp>
    <dsp:sp modelId="{038AB4B9-3CDA-4AA7-B8DB-355454F0EEE9}">
      <dsp:nvSpPr>
        <dsp:cNvPr id="0" name=""/>
        <dsp:cNvSpPr/>
      </dsp:nvSpPr>
      <dsp:spPr>
        <a:xfrm>
          <a:off x="3971410" y="805663"/>
          <a:ext cx="2033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3320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" kern="1200"/>
        </a:p>
      </dsp:txBody>
      <dsp:txXfrm>
        <a:off x="4067988" y="846300"/>
        <a:ext cx="10166" cy="10166"/>
      </dsp:txXfrm>
    </dsp:sp>
    <dsp:sp modelId="{5681D719-03AB-430B-89DF-63BFE7D3945F}">
      <dsp:nvSpPr>
        <dsp:cNvPr id="0" name=""/>
        <dsp:cNvSpPr/>
      </dsp:nvSpPr>
      <dsp:spPr>
        <a:xfrm>
          <a:off x="2751486" y="805663"/>
          <a:ext cx="2033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3320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" kern="1200"/>
        </a:p>
      </dsp:txBody>
      <dsp:txXfrm>
        <a:off x="2848063" y="846300"/>
        <a:ext cx="10166" cy="10166"/>
      </dsp:txXfrm>
    </dsp:sp>
    <dsp:sp modelId="{A426BD4B-4EC2-467B-B74A-01E0CBAB8C84}">
      <dsp:nvSpPr>
        <dsp:cNvPr id="0" name=""/>
        <dsp:cNvSpPr/>
      </dsp:nvSpPr>
      <dsp:spPr>
        <a:xfrm>
          <a:off x="1531561" y="805663"/>
          <a:ext cx="2033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3320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" kern="1200"/>
        </a:p>
      </dsp:txBody>
      <dsp:txXfrm>
        <a:off x="1628139" y="846300"/>
        <a:ext cx="10166" cy="10166"/>
      </dsp:txXfrm>
    </dsp:sp>
    <dsp:sp modelId="{343E29A7-FBE6-4D5F-AAC3-FF49197F7C6A}">
      <dsp:nvSpPr>
        <dsp:cNvPr id="0" name=""/>
        <dsp:cNvSpPr/>
      </dsp:nvSpPr>
      <dsp:spPr>
        <a:xfrm>
          <a:off x="311637" y="805663"/>
          <a:ext cx="2033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3320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" kern="1200"/>
        </a:p>
      </dsp:txBody>
      <dsp:txXfrm>
        <a:off x="408214" y="846300"/>
        <a:ext cx="10166" cy="10166"/>
      </dsp:txXfrm>
    </dsp:sp>
    <dsp:sp modelId="{1B100A3B-E3B8-4F74-83C4-963D37F0DDF6}">
      <dsp:nvSpPr>
        <dsp:cNvPr id="0" name=""/>
        <dsp:cNvSpPr/>
      </dsp:nvSpPr>
      <dsp:spPr>
        <a:xfrm>
          <a:off x="7631184" y="418238"/>
          <a:ext cx="2033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3320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" kern="1200"/>
        </a:p>
      </dsp:txBody>
      <dsp:txXfrm>
        <a:off x="7727761" y="458875"/>
        <a:ext cx="10166" cy="10166"/>
      </dsp:txXfrm>
    </dsp:sp>
    <dsp:sp modelId="{E876B976-9948-4A40-AB16-7A3EF1AD6DA2}">
      <dsp:nvSpPr>
        <dsp:cNvPr id="0" name=""/>
        <dsp:cNvSpPr/>
      </dsp:nvSpPr>
      <dsp:spPr>
        <a:xfrm>
          <a:off x="6411259" y="418238"/>
          <a:ext cx="2033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3320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" kern="1200"/>
        </a:p>
      </dsp:txBody>
      <dsp:txXfrm>
        <a:off x="6507837" y="458875"/>
        <a:ext cx="10166" cy="10166"/>
      </dsp:txXfrm>
    </dsp:sp>
    <dsp:sp modelId="{4790671F-CFC1-409B-862C-5A44CA36F587}">
      <dsp:nvSpPr>
        <dsp:cNvPr id="0" name=""/>
        <dsp:cNvSpPr/>
      </dsp:nvSpPr>
      <dsp:spPr>
        <a:xfrm>
          <a:off x="5191335" y="418238"/>
          <a:ext cx="2033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3320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" kern="1200"/>
        </a:p>
      </dsp:txBody>
      <dsp:txXfrm>
        <a:off x="5287912" y="458875"/>
        <a:ext cx="10166" cy="10166"/>
      </dsp:txXfrm>
    </dsp:sp>
    <dsp:sp modelId="{E6DF2026-D484-442D-B704-9014ACBA1A34}">
      <dsp:nvSpPr>
        <dsp:cNvPr id="0" name=""/>
        <dsp:cNvSpPr/>
      </dsp:nvSpPr>
      <dsp:spPr>
        <a:xfrm>
          <a:off x="3971410" y="418238"/>
          <a:ext cx="2033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3320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" kern="1200"/>
        </a:p>
      </dsp:txBody>
      <dsp:txXfrm>
        <a:off x="4067988" y="458875"/>
        <a:ext cx="10166" cy="10166"/>
      </dsp:txXfrm>
    </dsp:sp>
    <dsp:sp modelId="{95C19A09-B175-4F71-9EEC-691B0A202441}">
      <dsp:nvSpPr>
        <dsp:cNvPr id="0" name=""/>
        <dsp:cNvSpPr/>
      </dsp:nvSpPr>
      <dsp:spPr>
        <a:xfrm>
          <a:off x="2751486" y="418238"/>
          <a:ext cx="2033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3320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" kern="1200"/>
        </a:p>
      </dsp:txBody>
      <dsp:txXfrm>
        <a:off x="2848063" y="458875"/>
        <a:ext cx="10166" cy="10166"/>
      </dsp:txXfrm>
    </dsp:sp>
    <dsp:sp modelId="{D7EB7799-80B1-4A21-9BC4-D9DA29CDC32F}">
      <dsp:nvSpPr>
        <dsp:cNvPr id="0" name=""/>
        <dsp:cNvSpPr/>
      </dsp:nvSpPr>
      <dsp:spPr>
        <a:xfrm>
          <a:off x="1531561" y="418238"/>
          <a:ext cx="2033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3320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" kern="1200"/>
        </a:p>
      </dsp:txBody>
      <dsp:txXfrm>
        <a:off x="1628139" y="458875"/>
        <a:ext cx="10166" cy="10166"/>
      </dsp:txXfrm>
    </dsp:sp>
    <dsp:sp modelId="{1B730E9D-0825-4A0B-85E8-3E8CD78567FE}">
      <dsp:nvSpPr>
        <dsp:cNvPr id="0" name=""/>
        <dsp:cNvSpPr/>
      </dsp:nvSpPr>
      <dsp:spPr>
        <a:xfrm>
          <a:off x="311637" y="463958"/>
          <a:ext cx="203320" cy="387425"/>
        </a:xfrm>
        <a:custGeom>
          <a:avLst/>
          <a:gdLst/>
          <a:ahLst/>
          <a:cxnLst/>
          <a:rect l="0" t="0" r="0" b="0"/>
          <a:pathLst>
            <a:path>
              <a:moveTo>
                <a:pt x="0" y="387425"/>
              </a:moveTo>
              <a:lnTo>
                <a:pt x="101660" y="387425"/>
              </a:lnTo>
              <a:lnTo>
                <a:pt x="101660" y="0"/>
              </a:lnTo>
              <a:lnTo>
                <a:pt x="20332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00" kern="1200"/>
        </a:p>
      </dsp:txBody>
      <dsp:txXfrm>
        <a:off x="402359" y="646732"/>
        <a:ext cx="21876" cy="21876"/>
      </dsp:txXfrm>
    </dsp:sp>
    <dsp:sp modelId="{299D0223-8FFD-4C70-877F-345E65509F52}">
      <dsp:nvSpPr>
        <dsp:cNvPr id="0" name=""/>
        <dsp:cNvSpPr/>
      </dsp:nvSpPr>
      <dsp:spPr>
        <a:xfrm rot="16200000">
          <a:off x="-658964" y="696413"/>
          <a:ext cx="1631264" cy="3099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800" kern="1200" dirty="0"/>
            <a:t>TRANSVERSALES</a:t>
          </a:r>
        </a:p>
      </dsp:txBody>
      <dsp:txXfrm>
        <a:off x="-658964" y="696413"/>
        <a:ext cx="1631264" cy="309940"/>
      </dsp:txXfrm>
    </dsp:sp>
    <dsp:sp modelId="{3DC817BC-88B0-438F-BF9C-E8AFA7BC1951}">
      <dsp:nvSpPr>
        <dsp:cNvPr id="0" name=""/>
        <dsp:cNvSpPr/>
      </dsp:nvSpPr>
      <dsp:spPr>
        <a:xfrm>
          <a:off x="514957" y="308988"/>
          <a:ext cx="1016603" cy="309940"/>
        </a:xfrm>
        <a:prstGeom prst="rect">
          <a:avLst/>
        </a:prstGeom>
        <a:solidFill>
          <a:schemeClr val="accent5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800" b="1" kern="1200" dirty="0"/>
            <a:t>CIENCIA, TECNOLOGÍA E INNOVACIÓN</a:t>
          </a:r>
        </a:p>
      </dsp:txBody>
      <dsp:txXfrm>
        <a:off x="514957" y="308988"/>
        <a:ext cx="1016603" cy="309940"/>
      </dsp:txXfrm>
    </dsp:sp>
    <dsp:sp modelId="{E86AAAE5-9DF4-494F-B629-330D79C9D107}">
      <dsp:nvSpPr>
        <dsp:cNvPr id="0" name=""/>
        <dsp:cNvSpPr/>
      </dsp:nvSpPr>
      <dsp:spPr>
        <a:xfrm>
          <a:off x="1734882" y="308988"/>
          <a:ext cx="1016603" cy="309940"/>
        </a:xfrm>
        <a:prstGeom prst="rect">
          <a:avLst/>
        </a:prstGeom>
        <a:solidFill>
          <a:srgbClr val="89BB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800" kern="1200" dirty="0">
              <a:solidFill>
                <a:schemeClr val="tx1"/>
              </a:solidFill>
            </a:rPr>
            <a:t>Matriz energética</a:t>
          </a:r>
        </a:p>
      </dsp:txBody>
      <dsp:txXfrm>
        <a:off x="1734882" y="308988"/>
        <a:ext cx="1016603" cy="309940"/>
      </dsp:txXfrm>
    </dsp:sp>
    <dsp:sp modelId="{11C26FD3-5B8C-4FE4-8342-E4F1C4F36897}">
      <dsp:nvSpPr>
        <dsp:cNvPr id="0" name=""/>
        <dsp:cNvSpPr/>
      </dsp:nvSpPr>
      <dsp:spPr>
        <a:xfrm>
          <a:off x="2954807" y="308988"/>
          <a:ext cx="1016603" cy="309940"/>
        </a:xfrm>
        <a:prstGeom prst="rect">
          <a:avLst/>
        </a:prstGeom>
        <a:solidFill>
          <a:srgbClr val="89BB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800" kern="1200" dirty="0">
              <a:solidFill>
                <a:schemeClr val="tx1"/>
              </a:solidFill>
            </a:rPr>
            <a:t>Tecnología ambiental</a:t>
          </a:r>
        </a:p>
      </dsp:txBody>
      <dsp:txXfrm>
        <a:off x="2954807" y="308988"/>
        <a:ext cx="1016603" cy="309940"/>
      </dsp:txXfrm>
    </dsp:sp>
    <dsp:sp modelId="{C1AB69D9-D0CE-4829-BF0F-1DAF1A5C2EA5}">
      <dsp:nvSpPr>
        <dsp:cNvPr id="0" name=""/>
        <dsp:cNvSpPr/>
      </dsp:nvSpPr>
      <dsp:spPr>
        <a:xfrm>
          <a:off x="4174731" y="308988"/>
          <a:ext cx="1016603" cy="309940"/>
        </a:xfrm>
        <a:prstGeom prst="rect">
          <a:avLst/>
        </a:prstGeom>
        <a:solidFill>
          <a:srgbClr val="89BB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800" kern="1200" dirty="0">
              <a:solidFill>
                <a:schemeClr val="tx1"/>
              </a:solidFill>
            </a:rPr>
            <a:t>Ingeniería inteligente</a:t>
          </a:r>
        </a:p>
      </dsp:txBody>
      <dsp:txXfrm>
        <a:off x="4174731" y="308988"/>
        <a:ext cx="1016603" cy="309940"/>
      </dsp:txXfrm>
    </dsp:sp>
    <dsp:sp modelId="{21B64825-28F9-44FD-8CA8-45A1CEC65162}">
      <dsp:nvSpPr>
        <dsp:cNvPr id="0" name=""/>
        <dsp:cNvSpPr/>
      </dsp:nvSpPr>
      <dsp:spPr>
        <a:xfrm>
          <a:off x="5394656" y="308988"/>
          <a:ext cx="1016603" cy="309940"/>
        </a:xfrm>
        <a:prstGeom prst="rect">
          <a:avLst/>
        </a:prstGeom>
        <a:solidFill>
          <a:srgbClr val="89BB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800" kern="1200" dirty="0">
              <a:solidFill>
                <a:schemeClr val="tx1"/>
              </a:solidFill>
            </a:rPr>
            <a:t>Innovación tecnológica</a:t>
          </a:r>
        </a:p>
      </dsp:txBody>
      <dsp:txXfrm>
        <a:off x="5394656" y="308988"/>
        <a:ext cx="1016603" cy="309940"/>
      </dsp:txXfrm>
    </dsp:sp>
    <dsp:sp modelId="{CE19159A-C9DF-4CAE-9FF3-B9734BEC0F1B}">
      <dsp:nvSpPr>
        <dsp:cNvPr id="0" name=""/>
        <dsp:cNvSpPr/>
      </dsp:nvSpPr>
      <dsp:spPr>
        <a:xfrm>
          <a:off x="6614580" y="308988"/>
          <a:ext cx="1016603" cy="309940"/>
        </a:xfrm>
        <a:prstGeom prst="rect">
          <a:avLst/>
        </a:prstGeom>
        <a:solidFill>
          <a:srgbClr val="89BB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800" kern="1200" dirty="0">
              <a:solidFill>
                <a:schemeClr val="tx1"/>
              </a:solidFill>
            </a:rPr>
            <a:t>Tecnología social</a:t>
          </a:r>
        </a:p>
      </dsp:txBody>
      <dsp:txXfrm>
        <a:off x="6614580" y="308988"/>
        <a:ext cx="1016603" cy="309940"/>
      </dsp:txXfrm>
    </dsp:sp>
    <dsp:sp modelId="{92641D7C-0180-493F-AAEB-B203A2A5BA1F}">
      <dsp:nvSpPr>
        <dsp:cNvPr id="0" name=""/>
        <dsp:cNvSpPr/>
      </dsp:nvSpPr>
      <dsp:spPr>
        <a:xfrm>
          <a:off x="7834505" y="308988"/>
          <a:ext cx="1016603" cy="309940"/>
        </a:xfrm>
        <a:prstGeom prst="rect">
          <a:avLst/>
        </a:prstGeom>
        <a:solidFill>
          <a:srgbClr val="89BBF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800" kern="1200" dirty="0">
              <a:solidFill>
                <a:schemeClr val="tx1"/>
              </a:solidFill>
            </a:rPr>
            <a:t>Diplomacia CTI</a:t>
          </a:r>
        </a:p>
      </dsp:txBody>
      <dsp:txXfrm>
        <a:off x="7834505" y="308988"/>
        <a:ext cx="1016603" cy="309940"/>
      </dsp:txXfrm>
    </dsp:sp>
    <dsp:sp modelId="{79ECA4FA-CD79-47BF-A035-9349A6AC0649}">
      <dsp:nvSpPr>
        <dsp:cNvPr id="0" name=""/>
        <dsp:cNvSpPr/>
      </dsp:nvSpPr>
      <dsp:spPr>
        <a:xfrm>
          <a:off x="514957" y="696413"/>
          <a:ext cx="1016603" cy="309940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800" b="1" kern="1200" dirty="0"/>
            <a:t>BIENESTAR</a:t>
          </a:r>
        </a:p>
      </dsp:txBody>
      <dsp:txXfrm>
        <a:off x="514957" y="696413"/>
        <a:ext cx="1016603" cy="309940"/>
      </dsp:txXfrm>
    </dsp:sp>
    <dsp:sp modelId="{A64DF688-047B-4356-AF6A-8D92B316D2E6}">
      <dsp:nvSpPr>
        <dsp:cNvPr id="0" name=""/>
        <dsp:cNvSpPr/>
      </dsp:nvSpPr>
      <dsp:spPr>
        <a:xfrm>
          <a:off x="1734882" y="696413"/>
          <a:ext cx="1016603" cy="309940"/>
        </a:xfrm>
        <a:prstGeom prst="rect">
          <a:avLst/>
        </a:prstGeom>
        <a:solidFill>
          <a:srgbClr val="F791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800" kern="1200" dirty="0">
              <a:solidFill>
                <a:schemeClr val="tx1"/>
              </a:solidFill>
            </a:rPr>
            <a:t>Seguridad energética</a:t>
          </a:r>
        </a:p>
      </dsp:txBody>
      <dsp:txXfrm>
        <a:off x="1734882" y="696413"/>
        <a:ext cx="1016603" cy="309940"/>
      </dsp:txXfrm>
    </dsp:sp>
    <dsp:sp modelId="{1A43A546-03E7-4B2F-93D5-9A18C755E13D}">
      <dsp:nvSpPr>
        <dsp:cNvPr id="0" name=""/>
        <dsp:cNvSpPr/>
      </dsp:nvSpPr>
      <dsp:spPr>
        <a:xfrm>
          <a:off x="2954807" y="696413"/>
          <a:ext cx="1016603" cy="309940"/>
        </a:xfrm>
        <a:prstGeom prst="rect">
          <a:avLst/>
        </a:prstGeom>
        <a:solidFill>
          <a:srgbClr val="F791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800" kern="1200" dirty="0">
              <a:solidFill>
                <a:schemeClr val="tx1"/>
              </a:solidFill>
            </a:rPr>
            <a:t>Ambiente saludable</a:t>
          </a:r>
        </a:p>
      </dsp:txBody>
      <dsp:txXfrm>
        <a:off x="2954807" y="696413"/>
        <a:ext cx="1016603" cy="309940"/>
      </dsp:txXfrm>
    </dsp:sp>
    <dsp:sp modelId="{238AE9D2-FFED-45E4-9223-E1CC42E162C5}">
      <dsp:nvSpPr>
        <dsp:cNvPr id="0" name=""/>
        <dsp:cNvSpPr/>
      </dsp:nvSpPr>
      <dsp:spPr>
        <a:xfrm>
          <a:off x="4174731" y="696413"/>
          <a:ext cx="1016603" cy="309940"/>
        </a:xfrm>
        <a:prstGeom prst="rect">
          <a:avLst/>
        </a:prstGeom>
        <a:solidFill>
          <a:srgbClr val="F791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800" kern="1200" dirty="0">
              <a:solidFill>
                <a:schemeClr val="tx1"/>
              </a:solidFill>
            </a:rPr>
            <a:t>Infraestructuras resilientes</a:t>
          </a:r>
        </a:p>
      </dsp:txBody>
      <dsp:txXfrm>
        <a:off x="4174731" y="696413"/>
        <a:ext cx="1016603" cy="309940"/>
      </dsp:txXfrm>
    </dsp:sp>
    <dsp:sp modelId="{C629B63B-20C6-4299-8022-46A760DBE5AC}">
      <dsp:nvSpPr>
        <dsp:cNvPr id="0" name=""/>
        <dsp:cNvSpPr/>
      </dsp:nvSpPr>
      <dsp:spPr>
        <a:xfrm>
          <a:off x="5394656" y="696413"/>
          <a:ext cx="1016603" cy="309940"/>
        </a:xfrm>
        <a:prstGeom prst="rect">
          <a:avLst/>
        </a:prstGeom>
        <a:solidFill>
          <a:srgbClr val="F791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800" kern="1200" dirty="0">
              <a:solidFill>
                <a:schemeClr val="tx1"/>
              </a:solidFill>
            </a:rPr>
            <a:t>Trabajo decente</a:t>
          </a:r>
        </a:p>
      </dsp:txBody>
      <dsp:txXfrm>
        <a:off x="5394656" y="696413"/>
        <a:ext cx="1016603" cy="309940"/>
      </dsp:txXfrm>
    </dsp:sp>
    <dsp:sp modelId="{855298F2-232C-4C01-8998-B6985CF108AC}">
      <dsp:nvSpPr>
        <dsp:cNvPr id="0" name=""/>
        <dsp:cNvSpPr/>
      </dsp:nvSpPr>
      <dsp:spPr>
        <a:xfrm>
          <a:off x="6614580" y="696413"/>
          <a:ext cx="1016603" cy="309940"/>
        </a:xfrm>
        <a:prstGeom prst="rect">
          <a:avLst/>
        </a:prstGeom>
        <a:solidFill>
          <a:srgbClr val="F791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800" kern="1200" dirty="0">
              <a:solidFill>
                <a:schemeClr val="tx1"/>
              </a:solidFill>
            </a:rPr>
            <a:t>Convivencia ciudadana</a:t>
          </a:r>
        </a:p>
      </dsp:txBody>
      <dsp:txXfrm>
        <a:off x="6614580" y="696413"/>
        <a:ext cx="1016603" cy="309940"/>
      </dsp:txXfrm>
    </dsp:sp>
    <dsp:sp modelId="{25AB5352-46B3-4FFE-B712-7BA72A04B97F}">
      <dsp:nvSpPr>
        <dsp:cNvPr id="0" name=""/>
        <dsp:cNvSpPr/>
      </dsp:nvSpPr>
      <dsp:spPr>
        <a:xfrm>
          <a:off x="7834505" y="696413"/>
          <a:ext cx="1016603" cy="309940"/>
        </a:xfrm>
        <a:prstGeom prst="rect">
          <a:avLst/>
        </a:prstGeom>
        <a:solidFill>
          <a:srgbClr val="F791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800" kern="1200" dirty="0">
              <a:solidFill>
                <a:schemeClr val="tx1"/>
              </a:solidFill>
            </a:rPr>
            <a:t>Oportunidades de desarrollo</a:t>
          </a:r>
        </a:p>
      </dsp:txBody>
      <dsp:txXfrm>
        <a:off x="7834505" y="696413"/>
        <a:ext cx="1016603" cy="309940"/>
      </dsp:txXfrm>
    </dsp:sp>
    <dsp:sp modelId="{82437840-ECDB-4177-98FA-21737DBC5E9C}">
      <dsp:nvSpPr>
        <dsp:cNvPr id="0" name=""/>
        <dsp:cNvSpPr/>
      </dsp:nvSpPr>
      <dsp:spPr>
        <a:xfrm>
          <a:off x="514957" y="1083838"/>
          <a:ext cx="1016603" cy="30994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800" b="1" kern="1200" dirty="0"/>
            <a:t>GOBIERNO INTELIGENTE</a:t>
          </a:r>
        </a:p>
      </dsp:txBody>
      <dsp:txXfrm>
        <a:off x="514957" y="1083838"/>
        <a:ext cx="1016603" cy="309940"/>
      </dsp:txXfrm>
    </dsp:sp>
    <dsp:sp modelId="{F49A2F79-D7B1-47B5-9278-801FB757ED69}">
      <dsp:nvSpPr>
        <dsp:cNvPr id="0" name=""/>
        <dsp:cNvSpPr/>
      </dsp:nvSpPr>
      <dsp:spPr>
        <a:xfrm>
          <a:off x="1734882" y="1083838"/>
          <a:ext cx="1016603" cy="30994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800" kern="1200" dirty="0">
              <a:solidFill>
                <a:schemeClr val="tx1"/>
              </a:solidFill>
            </a:rPr>
            <a:t>Ecoeficiencia</a:t>
          </a:r>
        </a:p>
      </dsp:txBody>
      <dsp:txXfrm>
        <a:off x="1734882" y="1083838"/>
        <a:ext cx="1016603" cy="309940"/>
      </dsp:txXfrm>
    </dsp:sp>
    <dsp:sp modelId="{399153F3-8F27-424D-986C-D69C65EF1BDC}">
      <dsp:nvSpPr>
        <dsp:cNvPr id="0" name=""/>
        <dsp:cNvSpPr/>
      </dsp:nvSpPr>
      <dsp:spPr>
        <a:xfrm>
          <a:off x="2954807" y="1083838"/>
          <a:ext cx="1016603" cy="30994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800" kern="1200" dirty="0">
              <a:solidFill>
                <a:schemeClr val="tx1"/>
              </a:solidFill>
            </a:rPr>
            <a:t>Gobernanza ambiental</a:t>
          </a:r>
        </a:p>
      </dsp:txBody>
      <dsp:txXfrm>
        <a:off x="2954807" y="1083838"/>
        <a:ext cx="1016603" cy="309940"/>
      </dsp:txXfrm>
    </dsp:sp>
    <dsp:sp modelId="{BF771969-0F0E-4444-BCDF-44A1CC198781}">
      <dsp:nvSpPr>
        <dsp:cNvPr id="0" name=""/>
        <dsp:cNvSpPr/>
      </dsp:nvSpPr>
      <dsp:spPr>
        <a:xfrm>
          <a:off x="4174731" y="1083838"/>
          <a:ext cx="1016603" cy="30994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800" kern="1200" dirty="0">
              <a:solidFill>
                <a:schemeClr val="tx1"/>
              </a:solidFill>
            </a:rPr>
            <a:t>Ordenamiento territorial</a:t>
          </a:r>
        </a:p>
      </dsp:txBody>
      <dsp:txXfrm>
        <a:off x="4174731" y="1083838"/>
        <a:ext cx="1016603" cy="309940"/>
      </dsp:txXfrm>
    </dsp:sp>
    <dsp:sp modelId="{7BF96927-A747-4A82-9B21-86313FA0F6B4}">
      <dsp:nvSpPr>
        <dsp:cNvPr id="0" name=""/>
        <dsp:cNvSpPr/>
      </dsp:nvSpPr>
      <dsp:spPr>
        <a:xfrm>
          <a:off x="5394656" y="1083838"/>
          <a:ext cx="1016603" cy="30994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800" kern="1200" dirty="0">
              <a:solidFill>
                <a:schemeClr val="tx1"/>
              </a:solidFill>
            </a:rPr>
            <a:t>Ecosistema de innovación</a:t>
          </a:r>
        </a:p>
      </dsp:txBody>
      <dsp:txXfrm>
        <a:off x="5394656" y="1083838"/>
        <a:ext cx="1016603" cy="309940"/>
      </dsp:txXfrm>
    </dsp:sp>
    <dsp:sp modelId="{D093630F-B134-4FD6-B5D9-0D4D5DD07FCB}">
      <dsp:nvSpPr>
        <dsp:cNvPr id="0" name=""/>
        <dsp:cNvSpPr/>
      </dsp:nvSpPr>
      <dsp:spPr>
        <a:xfrm>
          <a:off x="6614580" y="1083838"/>
          <a:ext cx="1016603" cy="30994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800" kern="1200" dirty="0">
              <a:solidFill>
                <a:schemeClr val="tx1"/>
              </a:solidFill>
            </a:rPr>
            <a:t>Confianza</a:t>
          </a:r>
        </a:p>
      </dsp:txBody>
      <dsp:txXfrm>
        <a:off x="6614580" y="1083838"/>
        <a:ext cx="1016603" cy="309940"/>
      </dsp:txXfrm>
    </dsp:sp>
    <dsp:sp modelId="{25527019-C4AE-453F-A4E4-BC81955290F7}">
      <dsp:nvSpPr>
        <dsp:cNvPr id="0" name=""/>
        <dsp:cNvSpPr/>
      </dsp:nvSpPr>
      <dsp:spPr>
        <a:xfrm>
          <a:off x="7834505" y="1083838"/>
          <a:ext cx="1016603" cy="30994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600" kern="1200" dirty="0">
              <a:solidFill>
                <a:schemeClr val="tx1"/>
              </a:solidFill>
            </a:rPr>
            <a:t>Buenas</a:t>
          </a:r>
          <a:r>
            <a:rPr lang="es-PE" sz="1000" kern="1200" dirty="0">
              <a:solidFill>
                <a:schemeClr val="tx1"/>
              </a:solidFill>
            </a:rPr>
            <a:t> </a:t>
          </a:r>
          <a:r>
            <a:rPr lang="es-PE" sz="600" kern="1200" dirty="0">
              <a:solidFill>
                <a:schemeClr val="tx1"/>
              </a:solidFill>
            </a:rPr>
            <a:t>prácticas (benchmarking)</a:t>
          </a:r>
        </a:p>
      </dsp:txBody>
      <dsp:txXfrm>
        <a:off x="7834505" y="1083838"/>
        <a:ext cx="1016603" cy="309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Blocks">
  <dgm:title val=""/>
  <dgm:desc val=""/>
  <dgm:catLst>
    <dgm:cat type="picture" pri="12000"/>
    <dgm:cat type="pictureconvert" pri="1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gt" val="5">
        <dgm:choose name="Name3">
          <dgm:if name="Name4" func="var" arg="dir" op="equ" val="norm">
            <dgm:alg type="snake">
              <dgm:param type="grDir" val="bL"/>
              <dgm:param type="bkpt" val="fixed"/>
              <dgm:param type="bkPtFixedVal" val="3"/>
              <dgm:param type="off" val="off"/>
              <dgm:param type="horzAlign" val="r"/>
              <dgm:param type="vertAlign" val="b"/>
            </dgm:alg>
          </dgm:if>
          <dgm:else name="Name5">
            <dgm:alg type="snake">
              <dgm:param type="grDir" val="bR"/>
              <dgm:param type="bkpt" val="fixed"/>
              <dgm:param type="bkPtFixedVal" val="3"/>
              <dgm:param type="off" val="off"/>
              <dgm:param type="horzAlign" val="l"/>
              <dgm:param type="vertAlign" val="b"/>
            </dgm:alg>
          </dgm:else>
        </dgm:choose>
      </dgm:if>
      <dgm:else name="Name6">
        <dgm:choose name="Name7">
          <dgm:if name="Name8" func="var" arg="dir" op="equ" val="norm">
            <dgm:alg type="snake">
              <dgm:param type="grDir" val="bL"/>
              <dgm:param type="bkpt" val="fixed"/>
              <dgm:param type="bkPtFixedVal" val="2"/>
              <dgm:param type="off" val="off"/>
              <dgm:param type="horzAlign" val="r"/>
              <dgm:param type="vertAlign" val="b"/>
            </dgm:alg>
          </dgm:if>
          <dgm:else name="Name9">
            <dgm:alg type="snake">
              <dgm:param type="grDir" val="bR"/>
              <dgm:param type="bkpt" val="fixed"/>
              <dgm:param type="bkPtFixedVal" val="2"/>
              <dgm:param type="off" val="off"/>
              <dgm:param type="horzAlign" val="l"/>
              <dgm:param type="vertAlign" val="b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alignOff" val="1"/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13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2"/>
        </dgm:alg>
        <dgm:shape xmlns:r="http://schemas.openxmlformats.org/officeDocument/2006/relationships" r:blip="">
          <dgm:adjLst/>
        </dgm:shape>
        <dgm:choose name="Name10">
          <dgm:if name="Name11" func="var" arg="dir" op="equ" val="norm">
            <dgm:constrLst>
              <dgm:constr type="l" for="ch" forName="Image" refType="w" refFor="ch" refForName="Image" fact="0.2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fact="0"/>
              <dgm:constr type="t" for="ch" forName="Parent" refType="h" fact="0"/>
              <dgm:constr type="w" for="ch" forName="Parent" refType="h" refFor="ch" refForName="Image" op="equ" fact="0.2"/>
              <dgm:constr type="h" for="ch" forName="Parent" refType="h" refFor="ch" refForName="Image" op="equ"/>
            </dgm:constrLst>
          </dgm:if>
          <dgm:else name="Name12">
            <dgm:constrLst>
              <dgm:constr type="l" for="ch" forName="Image" refType="w" fact="0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refFor="ch" refForName="Image"/>
              <dgm:constr type="t" for="ch" forName="Parent" refType="h" fact="0"/>
              <dgm:constr type="w" for="ch" forName="Parent" refType="w" refFor="ch" refForName="Image" fact="0.2"/>
              <dgm:constr type="h" for="ch" forName="Parent" refType="h" refFor="ch" refForName="Image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revTx">
          <dgm:varLst>
            <dgm:bulletEnabled val="1"/>
          </dgm:varLst>
          <dgm:alg type="tx">
            <dgm:param type="parTxLTRAlign" val="l"/>
            <dgm:param type="txAnchorVert" val="b"/>
            <dgm:param type="txAnchorVertCh" val="b"/>
            <dgm:param type="autoTxRot" val="grav"/>
          </dgm:alg>
          <dgm:choose name="Name13">
            <dgm:if name="Name14" func="var" arg="dir" op="equ" val="norm">
              <dgm:shape xmlns:r="http://schemas.openxmlformats.org/officeDocument/2006/relationships" rot="270" type="rect" r:blip="">
                <dgm:adjLst/>
              </dgm:shape>
            </dgm:if>
            <dgm:else name="Name15">
              <dgm:shape xmlns:r="http://schemas.openxmlformats.org/officeDocument/2006/relationships" rot="90" type="rect" r:blip="">
                <dgm:adjLst/>
              </dgm:shape>
            </dgm:else>
          </dgm:choose>
          <dgm:presOf axis="desOr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B0437-19D6-4A5B-82FF-9C93DED8F701}" type="datetimeFigureOut">
              <a:rPr lang="es-PE" smtClean="0"/>
              <a:t>27/01/2023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52763" y="857250"/>
            <a:ext cx="30384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C0B69-7137-4299-9B3B-D9B03FF94FD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8193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C0B69-7137-4299-9B3B-D9B03FF94FDE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7837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9600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8273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537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650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5517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5406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8B34ED-4CDD-41C9-90F7-D768D5559A6F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9411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966" y="1122363"/>
            <a:ext cx="7649607" cy="2387600"/>
          </a:xfrm>
        </p:spPr>
        <p:txBody>
          <a:bodyPr anchor="b"/>
          <a:lstStyle>
            <a:lvl1pPr algn="ctr">
              <a:defRPr sz="590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942" y="3602038"/>
            <a:ext cx="6749654" cy="1655762"/>
          </a:xfrm>
        </p:spPr>
        <p:txBody>
          <a:bodyPr/>
          <a:lstStyle>
            <a:lvl1pPr marL="0" indent="0" algn="ctr">
              <a:buNone/>
              <a:defRPr sz="2362"/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C22C-6181-4B8F-8E75-FBEB400ED3EE}" type="datetime1">
              <a:rPr lang="es-PE" smtClean="0"/>
              <a:t>27/01/2023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B8B9-1963-404A-BA14-8D185AD1C09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82843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821D-C2DB-4882-9764-D2A138BC8426}" type="datetime1">
              <a:rPr lang="es-PE" smtClean="0"/>
              <a:t>27/01/2023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B8B9-1963-404A-BA14-8D185AD1C09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7014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295" y="365125"/>
            <a:ext cx="194052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719" y="365125"/>
            <a:ext cx="5709082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C114-2B05-4B3F-BB28-F72C0A53FFE3}" type="datetime1">
              <a:rPr lang="es-PE" smtClean="0"/>
              <a:t>27/01/2023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B8B9-1963-404A-BA14-8D185AD1C09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9307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lt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499769" cy="686792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242487 w 6096000"/>
              <a:gd name="connsiteY2" fmla="*/ 6833286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67922"/>
              <a:gd name="connsiteX1" fmla="*/ 6096000 w 6096000"/>
              <a:gd name="connsiteY1" fmla="*/ 0 h 6867922"/>
              <a:gd name="connsiteX2" fmla="*/ 4228633 w 6096000"/>
              <a:gd name="connsiteY2" fmla="*/ 6867922 h 6867922"/>
              <a:gd name="connsiteX3" fmla="*/ 0 w 6096000"/>
              <a:gd name="connsiteY3" fmla="*/ 6858000 h 6867922"/>
              <a:gd name="connsiteX4" fmla="*/ 0 w 6096000"/>
              <a:gd name="connsiteY4" fmla="*/ 0 h 686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67922">
                <a:moveTo>
                  <a:pt x="0" y="0"/>
                </a:moveTo>
                <a:lnTo>
                  <a:pt x="6096000" y="0"/>
                </a:lnTo>
                <a:lnTo>
                  <a:pt x="4228633" y="686792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ABA725B-4BCB-1D48-9C5D-46706B187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9769" y="2262872"/>
            <a:ext cx="3876364" cy="1661297"/>
          </a:xfrm>
        </p:spPr>
        <p:txBody>
          <a:bodyPr rtlCol="0" anchor="b"/>
          <a:lstStyle>
            <a:lvl1pPr algn="l">
              <a:defRPr sz="4429" spc="221"/>
            </a:lvl1pPr>
          </a:lstStyle>
          <a:p>
            <a:pPr rtl="0"/>
            <a:r>
              <a:rPr lang="es-ES" noProof="0"/>
              <a:t>HAGA CLIC PARA MODIFICAR EL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99769" y="4378135"/>
            <a:ext cx="3876364" cy="36512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33" cap="all" spc="443" baseline="0">
                <a:solidFill>
                  <a:schemeClr val="bg1"/>
                </a:solidFill>
              </a:defRPr>
            </a:lvl1pPr>
            <a:lvl2pPr marL="337505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2pPr>
            <a:lvl3pPr marL="675010" indent="0">
              <a:buNone/>
              <a:defRPr sz="1329">
                <a:solidFill>
                  <a:schemeClr val="tx1">
                    <a:tint val="75000"/>
                  </a:schemeClr>
                </a:solidFill>
              </a:defRPr>
            </a:lvl3pPr>
            <a:lvl4pPr marL="1012515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4pPr>
            <a:lvl5pPr marL="1350020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5pPr>
            <a:lvl6pPr marL="1687525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6pPr>
            <a:lvl7pPr marL="2025030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7pPr>
            <a:lvl8pPr marL="2362535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8pPr>
            <a:lvl9pPr marL="2700040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MAESTRO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51900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umna de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2">
            <a:extLst>
              <a:ext uri="{FF2B5EF4-FFF2-40B4-BE49-F238E27FC236}">
                <a16:creationId xmlns:a16="http://schemas.microsoft.com/office/drawing/2014/main" id="{0EF11611-8537-47CC-87AC-2E25428B7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45" y="1"/>
            <a:ext cx="8121848" cy="1623218"/>
          </a:xfrm>
        </p:spPr>
        <p:txBody>
          <a:bodyPr rtlCol="0" anchor="ctr">
            <a:noAutofit/>
          </a:bodyPr>
          <a:lstStyle/>
          <a:p>
            <a:pPr algn="ctr" rtl="0"/>
            <a:r>
              <a:rPr lang="es-ES" sz="3543" noProof="0"/>
              <a:t>Haga clic para modificar el estilo de título del patrón</a:t>
            </a:r>
          </a:p>
        </p:txBody>
      </p:sp>
      <p:sp>
        <p:nvSpPr>
          <p:cNvPr id="19" name="Marcador de posición de imagen 17">
            <a:extLst>
              <a:ext uri="{FF2B5EF4-FFF2-40B4-BE49-F238E27FC236}">
                <a16:creationId xmlns:a16="http://schemas.microsoft.com/office/drawing/2014/main" id="{D1A63A52-1E65-414B-BBC3-D31F515791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56001" y="1638300"/>
            <a:ext cx="3806055" cy="1892300"/>
          </a:xfrm>
        </p:spPr>
        <p:txBody>
          <a:bodyPr rtlCol="0">
            <a:noAutofit/>
          </a:bodyPr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ED7E0E1A-1E64-4A9A-9C8B-69486BD112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6857" y="1638300"/>
            <a:ext cx="3806055" cy="1892300"/>
          </a:xfrm>
        </p:spPr>
        <p:txBody>
          <a:bodyPr rtlCol="0">
            <a:noAutofit/>
          </a:bodyPr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0" name="Marcador de posición de texto 3">
            <a:extLst>
              <a:ext uri="{FF2B5EF4-FFF2-40B4-BE49-F238E27FC236}">
                <a16:creationId xmlns:a16="http://schemas.microsoft.com/office/drawing/2014/main" id="{1E462965-19D7-4A65-B394-9AE76A5B4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6272" y="3864355"/>
            <a:ext cx="3807226" cy="494506"/>
          </a:xfrm>
        </p:spPr>
        <p:txBody>
          <a:bodyPr rtlCol="0">
            <a:noAutofit/>
          </a:bodyPr>
          <a:lstStyle>
            <a:lvl1pPr marL="0" indent="0">
              <a:buNone/>
              <a:defRPr sz="1772"/>
            </a:lvl1pPr>
          </a:lstStyle>
          <a:p>
            <a:pPr lvl="0" rtl="0"/>
            <a:r>
              <a:rPr lang="es-ES" spc="221" noProof="0">
                <a:solidFill>
                  <a:schemeClr val="tx1"/>
                </a:solidFill>
              </a:rPr>
              <a:t>Haga clic para modificar los estilos de texto del patrón</a:t>
            </a:r>
          </a:p>
        </p:txBody>
      </p:sp>
      <p:sp>
        <p:nvSpPr>
          <p:cNvPr id="11" name="Marcador de posición de contenido 4">
            <a:extLst>
              <a:ext uri="{FF2B5EF4-FFF2-40B4-BE49-F238E27FC236}">
                <a16:creationId xmlns:a16="http://schemas.microsoft.com/office/drawing/2014/main" id="{FAEC14D1-0BEA-4D9A-9D96-A56B6A9B0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272" y="4531139"/>
            <a:ext cx="3807226" cy="2039144"/>
          </a:xfrm>
        </p:spPr>
        <p:txBody>
          <a:bodyPr rtlCol="0">
            <a:noAutofit/>
          </a:bodyPr>
          <a:lstStyle/>
          <a:p>
            <a:pPr lvl="0" rt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1033" noProof="0">
                <a:solidFill>
                  <a:schemeClr val="tx1"/>
                </a:solidFill>
              </a:rPr>
              <a:t>Haga clic para modificar los estilos de texto del patrón</a:t>
            </a:r>
          </a:p>
        </p:txBody>
      </p:sp>
      <p:sp>
        <p:nvSpPr>
          <p:cNvPr id="12" name="Marcador de texto 5">
            <a:extLst>
              <a:ext uri="{FF2B5EF4-FFF2-40B4-BE49-F238E27FC236}">
                <a16:creationId xmlns:a16="http://schemas.microsoft.com/office/drawing/2014/main" id="{1507BB47-1AB4-42F2-99FF-453A0622B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46041" y="3864355"/>
            <a:ext cx="3825976" cy="494506"/>
          </a:xfrm>
        </p:spPr>
        <p:txBody>
          <a:bodyPr rtlCol="0">
            <a:noAutofit/>
          </a:bodyPr>
          <a:lstStyle>
            <a:lvl1pPr marL="0" indent="0">
              <a:buNone/>
              <a:defRPr sz="1772"/>
            </a:lvl1pPr>
          </a:lstStyle>
          <a:p>
            <a:pPr lvl="0" rtl="0"/>
            <a:r>
              <a:rPr lang="es-ES" spc="221" noProof="0">
                <a:solidFill>
                  <a:schemeClr val="tx1"/>
                </a:solidFill>
              </a:rPr>
              <a:t>Haga clic para modificar los estilos de texto del patrón</a:t>
            </a:r>
          </a:p>
        </p:txBody>
      </p:sp>
      <p:sp>
        <p:nvSpPr>
          <p:cNvPr id="14" name="Marcador de contenido 6">
            <a:extLst>
              <a:ext uri="{FF2B5EF4-FFF2-40B4-BE49-F238E27FC236}">
                <a16:creationId xmlns:a16="http://schemas.microsoft.com/office/drawing/2014/main" id="{438D6EEA-A0DB-4B5F-8F41-A9C1F2C09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46041" y="4531139"/>
            <a:ext cx="3825976" cy="2039144"/>
          </a:xfrm>
        </p:spPr>
        <p:txBody>
          <a:bodyPr rtlCol="0">
            <a:noAutofit/>
          </a:bodyPr>
          <a:lstStyle/>
          <a:p>
            <a:pPr lvl="0" rt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1033" noProof="0">
                <a:solidFill>
                  <a:schemeClr val="tx1"/>
                </a:solidFill>
              </a:rPr>
              <a:t>Haga clic para modificar los estilos de texto del patrón</a:t>
            </a:r>
          </a:p>
        </p:txBody>
      </p:sp>
      <p:sp>
        <p:nvSpPr>
          <p:cNvPr id="20" name="Marcador de número de diapositiva 5">
            <a:extLst>
              <a:ext uri="{FF2B5EF4-FFF2-40B4-BE49-F238E27FC236}">
                <a16:creationId xmlns:a16="http://schemas.microsoft.com/office/drawing/2014/main" id="{A4909F59-7529-454A-A1EF-3CC1EADE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5105" y="6468304"/>
            <a:ext cx="327701" cy="365125"/>
          </a:xfrm>
        </p:spPr>
        <p:txBody>
          <a:bodyPr rtlCol="0">
            <a:noAutofit/>
          </a:bodyPr>
          <a:lstStyle/>
          <a:p>
            <a:pPr rtl="0"/>
            <a:fld id="{8C2E478F-E849-4A8C-AF1F-CBCC78A7CBFA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76735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D7BBA-1516-407F-8707-F6CEE08877FC}" type="datetime1">
              <a:rPr lang="es-PE" smtClean="0"/>
              <a:t>27/01/2023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B8B9-1963-404A-BA14-8D185AD1C09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644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31" y="1709740"/>
            <a:ext cx="7762102" cy="2852737"/>
          </a:xfrm>
        </p:spPr>
        <p:txBody>
          <a:bodyPr anchor="b"/>
          <a:lstStyle>
            <a:lvl1pPr>
              <a:defRPr sz="590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31" y="4589465"/>
            <a:ext cx="7762102" cy="1500187"/>
          </a:xfrm>
        </p:spPr>
        <p:txBody>
          <a:bodyPr/>
          <a:lstStyle>
            <a:lvl1pPr marL="0" indent="0">
              <a:buNone/>
              <a:defRPr sz="2362">
                <a:solidFill>
                  <a:schemeClr val="tx1"/>
                </a:solidFill>
              </a:defRPr>
            </a:lvl1pPr>
            <a:lvl2pPr marL="449976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2pPr>
            <a:lvl3pPr marL="899952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3pPr>
            <a:lvl4pPr marL="134992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79990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24988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69985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14983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59981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6FF09-8F4D-4341-A675-7B1C86214A6B}" type="datetime1">
              <a:rPr lang="es-PE" smtClean="0"/>
              <a:t>27/01/2023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B8B9-1963-404A-BA14-8D185AD1C09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9470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718" y="1825625"/>
            <a:ext cx="3824804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016" y="1825625"/>
            <a:ext cx="3824804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10EF-E813-4425-9590-071CB7721C59}" type="datetime1">
              <a:rPr lang="es-PE" smtClean="0"/>
              <a:t>27/01/2023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B8B9-1963-404A-BA14-8D185AD1C09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69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0" y="365127"/>
            <a:ext cx="776210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891" y="1681163"/>
            <a:ext cx="3807226" cy="823912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91" y="2505075"/>
            <a:ext cx="3807226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017" y="1681163"/>
            <a:ext cx="3825976" cy="823912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017" y="2505075"/>
            <a:ext cx="3825976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5CD6-7B82-4A94-8DDE-616D91C89C10}" type="datetime1">
              <a:rPr lang="es-PE" smtClean="0"/>
              <a:t>27/01/2023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B8B9-1963-404A-BA14-8D185AD1C09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3903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DD7A1-D4A8-4F23-AF93-1C6764D950BA}" type="datetime1">
              <a:rPr lang="es-PE" smtClean="0"/>
              <a:t>27/01/2023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B8B9-1963-404A-BA14-8D185AD1C09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1410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BEBC1-A504-44CF-97DD-256E83A597B1}" type="datetime1">
              <a:rPr lang="es-PE" smtClean="0"/>
              <a:t>27/01/2023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B8B9-1963-404A-BA14-8D185AD1C09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425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457200"/>
            <a:ext cx="2902585" cy="1600200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987427"/>
            <a:ext cx="4556016" cy="4873625"/>
          </a:xfrm>
        </p:spPr>
        <p:txBody>
          <a:bodyPr/>
          <a:lstStyle>
            <a:lvl1pPr>
              <a:defRPr sz="3149"/>
            </a:lvl1pPr>
            <a:lvl2pPr>
              <a:defRPr sz="2756"/>
            </a:lvl2pPr>
            <a:lvl3pPr>
              <a:defRPr sz="2362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057400"/>
            <a:ext cx="2902585" cy="3811588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B789-0F03-427C-88AE-FC20FACDF3F6}" type="datetime1">
              <a:rPr lang="es-PE" smtClean="0"/>
              <a:t>27/01/2023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B8B9-1963-404A-BA14-8D185AD1C09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8973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457200"/>
            <a:ext cx="2902585" cy="1600200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5976" y="987427"/>
            <a:ext cx="4556016" cy="4873625"/>
          </a:xfrm>
        </p:spPr>
        <p:txBody>
          <a:bodyPr anchor="t"/>
          <a:lstStyle>
            <a:lvl1pPr marL="0" indent="0">
              <a:buNone/>
              <a:defRPr sz="3149"/>
            </a:lvl1pPr>
            <a:lvl2pPr marL="449976" indent="0">
              <a:buNone/>
              <a:defRPr sz="2756"/>
            </a:lvl2pPr>
            <a:lvl3pPr marL="899952" indent="0">
              <a:buNone/>
              <a:defRPr sz="2362"/>
            </a:lvl3pPr>
            <a:lvl4pPr marL="1349929" indent="0">
              <a:buNone/>
              <a:defRPr sz="1968"/>
            </a:lvl4pPr>
            <a:lvl5pPr marL="1799905" indent="0">
              <a:buNone/>
              <a:defRPr sz="1968"/>
            </a:lvl5pPr>
            <a:lvl6pPr marL="2249881" indent="0">
              <a:buNone/>
              <a:defRPr sz="1968"/>
            </a:lvl6pPr>
            <a:lvl7pPr marL="2699857" indent="0">
              <a:buNone/>
              <a:defRPr sz="1968"/>
            </a:lvl7pPr>
            <a:lvl8pPr marL="3149834" indent="0">
              <a:buNone/>
              <a:defRPr sz="1968"/>
            </a:lvl8pPr>
            <a:lvl9pPr marL="3599810" indent="0">
              <a:buNone/>
              <a:defRPr sz="1968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057400"/>
            <a:ext cx="2902585" cy="3811588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BD03-FD78-42B5-8A75-C4D3C883E0D0}" type="datetime1">
              <a:rPr lang="es-PE" smtClean="0"/>
              <a:t>27/01/2023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B8B9-1963-404A-BA14-8D185AD1C09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461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365127"/>
            <a:ext cx="77621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1825625"/>
            <a:ext cx="77621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6356352"/>
            <a:ext cx="2024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B82BA-1D59-46E2-A0E9-D80348AFBEF9}" type="datetime1">
              <a:rPr lang="es-PE" smtClean="0"/>
              <a:t>27/01/2023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097" y="6356352"/>
            <a:ext cx="3037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6356352"/>
            <a:ext cx="2024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8B8B9-1963-404A-BA14-8D185AD1C09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468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4" r:id="rId12"/>
    <p:sldLayoutId id="2147483715" r:id="rId13"/>
  </p:sldLayoutIdLst>
  <p:hf hdr="0" dt="0"/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43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988" indent="-224988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2756" kern="1200">
          <a:solidFill>
            <a:schemeClr val="tx1"/>
          </a:solidFill>
          <a:latin typeface="+mn-lt"/>
          <a:ea typeface="+mn-ea"/>
          <a:cs typeface="+mn-cs"/>
        </a:defRPr>
      </a:lvl1pPr>
      <a:lvl2pPr marL="674964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24941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3pPr>
      <a:lvl4pPr marL="1574917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2024893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18" Type="http://schemas.openxmlformats.org/officeDocument/2006/relationships/image" Target="../media/image30.png"/><Relationship Id="rId3" Type="http://schemas.openxmlformats.org/officeDocument/2006/relationships/image" Target="../media/image15.svg"/><Relationship Id="rId21" Type="http://schemas.openxmlformats.org/officeDocument/2006/relationships/image" Target="../media/image33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5" Type="http://schemas.openxmlformats.org/officeDocument/2006/relationships/image" Target="../media/image37.sv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24" Type="http://schemas.openxmlformats.org/officeDocument/2006/relationships/image" Target="../media/image36.pn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23" Type="http://schemas.openxmlformats.org/officeDocument/2006/relationships/image" Target="../media/image35.svg"/><Relationship Id="rId10" Type="http://schemas.openxmlformats.org/officeDocument/2006/relationships/image" Target="../media/image22.png"/><Relationship Id="rId19" Type="http://schemas.openxmlformats.org/officeDocument/2006/relationships/image" Target="../media/image31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13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-16660" y="5903421"/>
            <a:ext cx="9016197" cy="991471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endParaRPr lang="es-PE" sz="1350" dirty="0"/>
          </a:p>
        </p:txBody>
      </p:sp>
      <p:sp>
        <p:nvSpPr>
          <p:cNvPr id="5" name="CuadroTexto 4"/>
          <p:cNvSpPr txBox="1"/>
          <p:nvPr/>
        </p:nvSpPr>
        <p:spPr>
          <a:xfrm>
            <a:off x="2786500" y="8227946"/>
            <a:ext cx="6875407" cy="420890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endParaRPr lang="es-PE" sz="135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201205B-0785-67AE-9BAD-FF045F24F67A}"/>
              </a:ext>
            </a:extLst>
          </p:cNvPr>
          <p:cNvSpPr txBox="1"/>
          <p:nvPr/>
        </p:nvSpPr>
        <p:spPr>
          <a:xfrm>
            <a:off x="340501" y="5255783"/>
            <a:ext cx="813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i="1" dirty="0">
                <a:solidFill>
                  <a:srgbClr val="8000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Arequipa, 07 de enero 2023  </a:t>
            </a:r>
            <a:endParaRPr lang="es-PE" sz="2067" dirty="0">
              <a:solidFill>
                <a:srgbClr val="00509E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3456A21-C7FE-2C32-5A42-C372462FD9EC}"/>
              </a:ext>
            </a:extLst>
          </p:cNvPr>
          <p:cNvSpPr txBox="1"/>
          <p:nvPr/>
        </p:nvSpPr>
        <p:spPr>
          <a:xfrm>
            <a:off x="0" y="-29488"/>
            <a:ext cx="9016195" cy="1211375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endParaRPr lang="es-PE" sz="135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E4E2CD1-B6C3-99E2-73DC-F9B6D361DBEC}"/>
              </a:ext>
            </a:extLst>
          </p:cNvPr>
          <p:cNvSpPr txBox="1"/>
          <p:nvPr/>
        </p:nvSpPr>
        <p:spPr>
          <a:xfrm>
            <a:off x="126139" y="1315511"/>
            <a:ext cx="8763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>
                <a:solidFill>
                  <a:srgbClr val="8000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POLITICA Y ESTRATEGIA DE GOBIERNO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02C4103-F890-BD81-4C9B-315472B35DC2}"/>
              </a:ext>
            </a:extLst>
          </p:cNvPr>
          <p:cNvSpPr txBox="1"/>
          <p:nvPr/>
        </p:nvSpPr>
        <p:spPr>
          <a:xfrm>
            <a:off x="422282" y="4644147"/>
            <a:ext cx="7966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solidFill>
                  <a:srgbClr val="9900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Resumen </a:t>
            </a:r>
            <a:endParaRPr lang="es-PE" sz="2800" dirty="0">
              <a:solidFill>
                <a:srgbClr val="00509E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Gobierno regional de arequipa gobierno regional arequipa gerencia regional  de trabajo y promoción del empleo gobiernos regionales de peru, campesino,  hoja, naranja png | PNGEg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00" y="2033590"/>
            <a:ext cx="2671325" cy="267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400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C140A3F-A030-4CE4-AE2B-4508AF3037AD}"/>
              </a:ext>
            </a:extLst>
          </p:cNvPr>
          <p:cNvSpPr txBox="1"/>
          <p:nvPr/>
        </p:nvSpPr>
        <p:spPr>
          <a:xfrm>
            <a:off x="169341" y="132706"/>
            <a:ext cx="8585762" cy="795778"/>
          </a:xfrm>
          <a:prstGeom prst="rect">
            <a:avLst/>
          </a:prstGeom>
          <a:solidFill>
            <a:srgbClr val="FFE1E1"/>
          </a:solidFill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sp>
        <p:nvSpPr>
          <p:cNvPr id="32" name="object 3">
            <a:extLst>
              <a:ext uri="{FF2B5EF4-FFF2-40B4-BE49-F238E27FC236}">
                <a16:creationId xmlns:a16="http://schemas.microsoft.com/office/drawing/2014/main" id="{39FCC28B-9C3E-4B54-A41C-58148EDD1C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5560" y="291308"/>
            <a:ext cx="632888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s-PE" sz="2800" b="1" spc="-5" dirty="0">
                <a:solidFill>
                  <a:srgbClr val="800000"/>
                </a:solidFill>
              </a:rPr>
              <a:t>OBJETIVOS ESTRATÉGICOS</a:t>
            </a:r>
            <a:endParaRPr sz="2800" b="1" spc="-20" dirty="0">
              <a:solidFill>
                <a:srgbClr val="800000"/>
              </a:solidFill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86ABC9B6-C990-D8EA-DADD-A5E1731C2A04}"/>
              </a:ext>
            </a:extLst>
          </p:cNvPr>
          <p:cNvCxnSpPr>
            <a:cxnSpLocks/>
          </p:cNvCxnSpPr>
          <p:nvPr/>
        </p:nvCxnSpPr>
        <p:spPr>
          <a:xfrm flipH="1">
            <a:off x="464037" y="1426486"/>
            <a:ext cx="20236" cy="4727882"/>
          </a:xfrm>
          <a:prstGeom prst="line">
            <a:avLst/>
          </a:prstGeom>
          <a:ln w="127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BF76510-54DD-E865-D3C8-4F5C4CB12150}"/>
              </a:ext>
            </a:extLst>
          </p:cNvPr>
          <p:cNvCxnSpPr>
            <a:cxnSpLocks/>
          </p:cNvCxnSpPr>
          <p:nvPr/>
        </p:nvCxnSpPr>
        <p:spPr>
          <a:xfrm flipV="1">
            <a:off x="476014" y="4662461"/>
            <a:ext cx="1744816" cy="8621"/>
          </a:xfrm>
          <a:prstGeom prst="line">
            <a:avLst/>
          </a:prstGeom>
          <a:ln w="127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echa: cheurón 19">
            <a:extLst>
              <a:ext uri="{FF2B5EF4-FFF2-40B4-BE49-F238E27FC236}">
                <a16:creationId xmlns:a16="http://schemas.microsoft.com/office/drawing/2014/main" id="{4BDC2369-6EF7-843A-3CEC-611FBF559BE9}"/>
              </a:ext>
            </a:extLst>
          </p:cNvPr>
          <p:cNvSpPr/>
          <p:nvPr/>
        </p:nvSpPr>
        <p:spPr>
          <a:xfrm>
            <a:off x="552176" y="4743927"/>
            <a:ext cx="1744816" cy="263696"/>
          </a:xfrm>
          <a:prstGeom prst="chevron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bg1"/>
                </a:solidFill>
              </a:rPr>
              <a:t>Ecosistema de innovación</a:t>
            </a:r>
            <a:endParaRPr lang="es-PE" sz="900" dirty="0">
              <a:solidFill>
                <a:schemeClr val="bg1"/>
              </a:solidFill>
            </a:endParaRPr>
          </a:p>
        </p:txBody>
      </p:sp>
      <p:sp>
        <p:nvSpPr>
          <p:cNvPr id="21" name="Flecha: cheurón 20">
            <a:extLst>
              <a:ext uri="{FF2B5EF4-FFF2-40B4-BE49-F238E27FC236}">
                <a16:creationId xmlns:a16="http://schemas.microsoft.com/office/drawing/2014/main" id="{41F4E7D2-8D02-0AB0-23AB-440467FD2364}"/>
              </a:ext>
            </a:extLst>
          </p:cNvPr>
          <p:cNvSpPr/>
          <p:nvPr/>
        </p:nvSpPr>
        <p:spPr>
          <a:xfrm>
            <a:off x="552176" y="5077574"/>
            <a:ext cx="1780689" cy="213782"/>
          </a:xfrm>
          <a:prstGeom prst="chevron">
            <a:avLst/>
          </a:prstGeom>
          <a:solidFill>
            <a:srgbClr val="80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>
                <a:solidFill>
                  <a:schemeClr val="bg1"/>
                </a:solidFill>
              </a:rPr>
              <a:t>Ecosistema de la transformación</a:t>
            </a:r>
            <a:endParaRPr lang="es-PE" sz="800" dirty="0">
              <a:solidFill>
                <a:schemeClr val="bg1"/>
              </a:solidFill>
            </a:endParaRPr>
          </a:p>
        </p:txBody>
      </p:sp>
      <p:sp>
        <p:nvSpPr>
          <p:cNvPr id="22" name="Flecha: cheurón 21">
            <a:extLst>
              <a:ext uri="{FF2B5EF4-FFF2-40B4-BE49-F238E27FC236}">
                <a16:creationId xmlns:a16="http://schemas.microsoft.com/office/drawing/2014/main" id="{76FF055F-CFD9-4F6E-9E56-CF00C90E856F}"/>
              </a:ext>
            </a:extLst>
          </p:cNvPr>
          <p:cNvSpPr/>
          <p:nvPr/>
        </p:nvSpPr>
        <p:spPr>
          <a:xfrm>
            <a:off x="579959" y="5373551"/>
            <a:ext cx="1750972" cy="266695"/>
          </a:xfrm>
          <a:prstGeom prst="chevron">
            <a:avLst/>
          </a:prstGeom>
          <a:solidFill>
            <a:srgbClr val="80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bg1"/>
                </a:solidFill>
              </a:rPr>
              <a:t>Ecosistema del desarrollo</a:t>
            </a:r>
            <a:endParaRPr lang="es-PE" sz="900" dirty="0">
              <a:solidFill>
                <a:schemeClr val="bg1"/>
              </a:solidFill>
            </a:endParaRPr>
          </a:p>
        </p:txBody>
      </p:sp>
      <p:sp>
        <p:nvSpPr>
          <p:cNvPr id="23" name="Flecha: cheurón 22">
            <a:extLst>
              <a:ext uri="{FF2B5EF4-FFF2-40B4-BE49-F238E27FC236}">
                <a16:creationId xmlns:a16="http://schemas.microsoft.com/office/drawing/2014/main" id="{CD821ACB-167F-2231-C4A0-2BC2D3612150}"/>
              </a:ext>
            </a:extLst>
          </p:cNvPr>
          <p:cNvSpPr/>
          <p:nvPr/>
        </p:nvSpPr>
        <p:spPr>
          <a:xfrm>
            <a:off x="605289" y="5789188"/>
            <a:ext cx="1691703" cy="248255"/>
          </a:xfrm>
          <a:prstGeom prst="chevron">
            <a:avLst/>
          </a:prstGeom>
          <a:solidFill>
            <a:srgbClr val="800000"/>
          </a:solidFill>
          <a:ln>
            <a:solidFill>
              <a:srgbClr val="FFE1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>
                <a:solidFill>
                  <a:schemeClr val="tx1"/>
                </a:solidFill>
              </a:rPr>
              <a:t>Ecosistema de la gestión inteligente</a:t>
            </a:r>
            <a:endParaRPr lang="es-PE" sz="800" dirty="0">
              <a:solidFill>
                <a:schemeClr val="tx1"/>
              </a:solidFill>
            </a:endParaRP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31C62770-D34B-B183-2D8A-7A6589C6C42A}"/>
              </a:ext>
            </a:extLst>
          </p:cNvPr>
          <p:cNvCxnSpPr>
            <a:cxnSpLocks/>
          </p:cNvCxnSpPr>
          <p:nvPr/>
        </p:nvCxnSpPr>
        <p:spPr>
          <a:xfrm>
            <a:off x="507346" y="2962564"/>
            <a:ext cx="1126758" cy="0"/>
          </a:xfrm>
          <a:prstGeom prst="line">
            <a:avLst/>
          </a:prstGeom>
          <a:ln w="127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áfico 28" descr="Planta con raíces con relleno sólido">
            <a:extLst>
              <a:ext uri="{FF2B5EF4-FFF2-40B4-BE49-F238E27FC236}">
                <a16:creationId xmlns:a16="http://schemas.microsoft.com/office/drawing/2014/main" id="{1EE1A8C3-A6F0-73C7-4646-BB27AA106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8516" y="1864896"/>
            <a:ext cx="501078" cy="501078"/>
          </a:xfrm>
          <a:prstGeom prst="rect">
            <a:avLst/>
          </a:prstGeom>
        </p:spPr>
      </p:pic>
      <p:pic>
        <p:nvPicPr>
          <p:cNvPr id="30" name="Gráfico 29" descr="Globo terráqueo: América con relleno sólido">
            <a:extLst>
              <a:ext uri="{FF2B5EF4-FFF2-40B4-BE49-F238E27FC236}">
                <a16:creationId xmlns:a16="http://schemas.microsoft.com/office/drawing/2014/main" id="{D9CC89FD-7673-28CE-F538-F8CA0D1C25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4577" y="3565510"/>
            <a:ext cx="416864" cy="416864"/>
          </a:xfrm>
          <a:prstGeom prst="rect">
            <a:avLst/>
          </a:prstGeom>
        </p:spPr>
      </p:pic>
      <p:pic>
        <p:nvPicPr>
          <p:cNvPr id="31" name="Gráfico 30" descr="Casa con relleno sólido">
            <a:extLst>
              <a:ext uri="{FF2B5EF4-FFF2-40B4-BE49-F238E27FC236}">
                <a16:creationId xmlns:a16="http://schemas.microsoft.com/office/drawing/2014/main" id="{80CD891F-7688-05C1-A43D-E8F3A31961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2250" y="2146288"/>
            <a:ext cx="494129" cy="494129"/>
          </a:xfrm>
          <a:prstGeom prst="rect">
            <a:avLst/>
          </a:prstGeom>
        </p:spPr>
      </p:pic>
      <p:pic>
        <p:nvPicPr>
          <p:cNvPr id="33" name="Gráfico 32" descr="Red en línea con relleno sólido">
            <a:extLst>
              <a:ext uri="{FF2B5EF4-FFF2-40B4-BE49-F238E27FC236}">
                <a16:creationId xmlns:a16="http://schemas.microsoft.com/office/drawing/2014/main" id="{167B64E3-9704-95BD-2C7B-02B8A87D7E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587" y="1622877"/>
            <a:ext cx="440713" cy="440713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80D3C2CC-ECC7-AC30-47CA-099980A48BC6}"/>
              </a:ext>
            </a:extLst>
          </p:cNvPr>
          <p:cNvSpPr txBox="1"/>
          <p:nvPr/>
        </p:nvSpPr>
        <p:spPr>
          <a:xfrm flipH="1">
            <a:off x="117788" y="1869866"/>
            <a:ext cx="346249" cy="554583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s-ES" sz="1050" dirty="0">
                <a:solidFill>
                  <a:srgbClr val="800000"/>
                </a:solidFill>
              </a:rPr>
              <a:t>5T</a:t>
            </a:r>
            <a:endParaRPr lang="es-PE" dirty="0">
              <a:solidFill>
                <a:srgbClr val="800000"/>
              </a:solidFill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D79FA08-9FCC-ED41-B9F4-5AE82453362B}"/>
              </a:ext>
            </a:extLst>
          </p:cNvPr>
          <p:cNvSpPr txBox="1"/>
          <p:nvPr/>
        </p:nvSpPr>
        <p:spPr>
          <a:xfrm flipH="1">
            <a:off x="129765" y="3106133"/>
            <a:ext cx="346249" cy="13931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S" sz="1050" dirty="0">
                <a:solidFill>
                  <a:srgbClr val="800000"/>
                </a:solidFill>
              </a:rPr>
              <a:t>MODELO DE GESTIÓN</a:t>
            </a:r>
            <a:endParaRPr lang="es-PE" sz="1050" dirty="0">
              <a:solidFill>
                <a:srgbClr val="800000"/>
              </a:solidFill>
            </a:endParaRPr>
          </a:p>
        </p:txBody>
      </p:sp>
      <p:pic>
        <p:nvPicPr>
          <p:cNvPr id="36" name="Gráfico 35" descr="Profesor con relleno sólido">
            <a:extLst>
              <a:ext uri="{FF2B5EF4-FFF2-40B4-BE49-F238E27FC236}">
                <a16:creationId xmlns:a16="http://schemas.microsoft.com/office/drawing/2014/main" id="{6F663843-0806-6A97-E523-2C21AE3BEE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4577" y="3038295"/>
            <a:ext cx="416863" cy="416863"/>
          </a:xfrm>
          <a:prstGeom prst="rect">
            <a:avLst/>
          </a:prstGeom>
        </p:spPr>
      </p:pic>
      <p:pic>
        <p:nvPicPr>
          <p:cNvPr id="37" name="Gráfico 36" descr="Dirigir dos pines por un camino con relleno sólido">
            <a:extLst>
              <a:ext uri="{FF2B5EF4-FFF2-40B4-BE49-F238E27FC236}">
                <a16:creationId xmlns:a16="http://schemas.microsoft.com/office/drawing/2014/main" id="{5E5205DA-D1D1-BA60-FF82-D88E9E9F73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9959" y="1379551"/>
            <a:ext cx="421160" cy="421160"/>
          </a:xfrm>
          <a:prstGeom prst="rect">
            <a:avLst/>
          </a:prstGeom>
        </p:spPr>
      </p:pic>
      <p:pic>
        <p:nvPicPr>
          <p:cNvPr id="38" name="Gráfico 37" descr="Cerebro en la cabeza con relleno sólido">
            <a:extLst>
              <a:ext uri="{FF2B5EF4-FFF2-40B4-BE49-F238E27FC236}">
                <a16:creationId xmlns:a16="http://schemas.microsoft.com/office/drawing/2014/main" id="{B993E204-8268-117C-6F15-3F625CC86C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8142" y="4114396"/>
            <a:ext cx="452450" cy="452450"/>
          </a:xfrm>
          <a:prstGeom prst="rect">
            <a:avLst/>
          </a:prstGeom>
        </p:spPr>
      </p:pic>
      <p:pic>
        <p:nvPicPr>
          <p:cNvPr id="39" name="Gráfico 38" descr="Lluvia de ideas de grupo con relleno sólido">
            <a:extLst>
              <a:ext uri="{FF2B5EF4-FFF2-40B4-BE49-F238E27FC236}">
                <a16:creationId xmlns:a16="http://schemas.microsoft.com/office/drawing/2014/main" id="{E0BB2430-CA42-F205-793B-BC5428E72C0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5587" y="3015419"/>
            <a:ext cx="465805" cy="465805"/>
          </a:xfrm>
          <a:prstGeom prst="rect">
            <a:avLst/>
          </a:prstGeom>
        </p:spPr>
      </p:pic>
      <p:pic>
        <p:nvPicPr>
          <p:cNvPr id="40" name="Gráfico 39" descr="Átomo con relleno sólido">
            <a:extLst>
              <a:ext uri="{FF2B5EF4-FFF2-40B4-BE49-F238E27FC236}">
                <a16:creationId xmlns:a16="http://schemas.microsoft.com/office/drawing/2014/main" id="{4C93DE0A-32B2-A3AF-68DE-9B93E536BC5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08458" y="3583099"/>
            <a:ext cx="468537" cy="468537"/>
          </a:xfrm>
          <a:prstGeom prst="rect">
            <a:avLst/>
          </a:prstGeom>
        </p:spPr>
      </p:pic>
      <p:pic>
        <p:nvPicPr>
          <p:cNvPr id="41" name="Gráfico 40" descr="Apretón de manos con relleno sólido">
            <a:extLst>
              <a:ext uri="{FF2B5EF4-FFF2-40B4-BE49-F238E27FC236}">
                <a16:creationId xmlns:a16="http://schemas.microsoft.com/office/drawing/2014/main" id="{6A4745D0-410C-460F-D1D9-5A8A126D11E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540849" y="3065079"/>
            <a:ext cx="512416" cy="512416"/>
          </a:xfrm>
          <a:prstGeom prst="rect">
            <a:avLst/>
          </a:prstGeom>
        </p:spPr>
      </p:pic>
      <p:pic>
        <p:nvPicPr>
          <p:cNvPr id="42" name="Gráfico 41" descr="Marketing con relleno sólido">
            <a:extLst>
              <a:ext uri="{FF2B5EF4-FFF2-40B4-BE49-F238E27FC236}">
                <a16:creationId xmlns:a16="http://schemas.microsoft.com/office/drawing/2014/main" id="{D4FBC225-D798-72EB-632E-53EE808B557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53732" y="4154150"/>
            <a:ext cx="434333" cy="434333"/>
          </a:xfrm>
          <a:prstGeom prst="rect">
            <a:avLst/>
          </a:prstGeom>
        </p:spPr>
      </p:pic>
      <p:pic>
        <p:nvPicPr>
          <p:cNvPr id="50" name="Gráfico 49" descr="Hombre trabajador de la construcción con relleno sólido">
            <a:extLst>
              <a:ext uri="{FF2B5EF4-FFF2-40B4-BE49-F238E27FC236}">
                <a16:creationId xmlns:a16="http://schemas.microsoft.com/office/drawing/2014/main" id="{8B8DC3A0-D40C-C224-6968-0225B63606B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09817" y="2393907"/>
            <a:ext cx="491357" cy="491357"/>
          </a:xfrm>
          <a:prstGeom prst="rect">
            <a:avLst/>
          </a:prstGeom>
        </p:spPr>
      </p:pic>
      <p:grpSp>
        <p:nvGrpSpPr>
          <p:cNvPr id="107" name="Group 43">
            <a:extLst>
              <a:ext uri="{FF2B5EF4-FFF2-40B4-BE49-F238E27FC236}">
                <a16:creationId xmlns:a16="http://schemas.microsoft.com/office/drawing/2014/main" id="{EFF40B96-38A4-696F-B81D-B03A33D8D718}"/>
              </a:ext>
            </a:extLst>
          </p:cNvPr>
          <p:cNvGrpSpPr/>
          <p:nvPr/>
        </p:nvGrpSpPr>
        <p:grpSpPr>
          <a:xfrm>
            <a:off x="2475500" y="1076091"/>
            <a:ext cx="5616786" cy="5214102"/>
            <a:chOff x="3727704" y="1566271"/>
            <a:chExt cx="4736592" cy="4736592"/>
          </a:xfrm>
        </p:grpSpPr>
        <p:sp>
          <p:nvSpPr>
            <p:cNvPr id="108" name="Figure">
              <a:extLst>
                <a:ext uri="{FF2B5EF4-FFF2-40B4-BE49-F238E27FC236}">
                  <a16:creationId xmlns:a16="http://schemas.microsoft.com/office/drawing/2014/main" id="{EE60AD2B-C53F-C9D7-58E8-07DB5BB75385}"/>
                </a:ext>
              </a:extLst>
            </p:cNvPr>
            <p:cNvSpPr/>
            <p:nvPr/>
          </p:nvSpPr>
          <p:spPr>
            <a:xfrm>
              <a:off x="6147148" y="1743543"/>
              <a:ext cx="1378804" cy="2143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5087"/>
                  </a:lnTo>
                  <a:cubicBezTo>
                    <a:pt x="19507" y="5689"/>
                    <a:pt x="17224" y="5999"/>
                    <a:pt x="14898" y="5999"/>
                  </a:cubicBezTo>
                  <a:cubicBezTo>
                    <a:pt x="8415" y="5999"/>
                    <a:pt x="2707" y="3620"/>
                    <a:pt x="0" y="0"/>
                  </a:cubicBezTo>
                  <a:close/>
                </a:path>
              </a:pathLst>
            </a:custGeom>
            <a:solidFill>
              <a:srgbClr val="80000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09" name="Figure">
              <a:extLst>
                <a:ext uri="{FF2B5EF4-FFF2-40B4-BE49-F238E27FC236}">
                  <a16:creationId xmlns:a16="http://schemas.microsoft.com/office/drawing/2014/main" id="{2BBF1552-3369-3C3C-F56F-7CE408D5657B}"/>
                </a:ext>
              </a:extLst>
            </p:cNvPr>
            <p:cNvSpPr/>
            <p:nvPr/>
          </p:nvSpPr>
          <p:spPr>
            <a:xfrm>
              <a:off x="4689876" y="1743543"/>
              <a:ext cx="1381606" cy="2140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94" y="3474"/>
                  </a:moveTo>
                  <a:cubicBezTo>
                    <a:pt x="14429" y="5075"/>
                    <a:pt x="10676" y="5960"/>
                    <a:pt x="6806" y="5960"/>
                  </a:cubicBezTo>
                  <a:cubicBezTo>
                    <a:pt x="4469" y="5960"/>
                    <a:pt x="2132" y="5631"/>
                    <a:pt x="0" y="5019"/>
                  </a:cubicBezTo>
                  <a:lnTo>
                    <a:pt x="21571" y="21600"/>
                  </a:lnTo>
                  <a:lnTo>
                    <a:pt x="21600" y="0"/>
                  </a:lnTo>
                  <a:cubicBezTo>
                    <a:pt x="20607" y="1328"/>
                    <a:pt x="19190" y="2505"/>
                    <a:pt x="17394" y="3474"/>
                  </a:cubicBezTo>
                  <a:close/>
                </a:path>
              </a:pathLst>
            </a:custGeom>
            <a:solidFill>
              <a:srgbClr val="80000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0" name="Figure">
              <a:extLst>
                <a:ext uri="{FF2B5EF4-FFF2-40B4-BE49-F238E27FC236}">
                  <a16:creationId xmlns:a16="http://schemas.microsoft.com/office/drawing/2014/main" id="{8FE5626D-1423-9FEC-3406-639AD232678E}"/>
                </a:ext>
              </a:extLst>
            </p:cNvPr>
            <p:cNvSpPr/>
            <p:nvPr/>
          </p:nvSpPr>
          <p:spPr>
            <a:xfrm>
              <a:off x="3895850" y="2294019"/>
              <a:ext cx="2112110" cy="1640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7538" y="0"/>
                  </a:lnTo>
                  <a:cubicBezTo>
                    <a:pt x="7901" y="1868"/>
                    <a:pt x="7958" y="3821"/>
                    <a:pt x="7690" y="5750"/>
                  </a:cubicBezTo>
                  <a:cubicBezTo>
                    <a:pt x="6955" y="11095"/>
                    <a:pt x="3926" y="15285"/>
                    <a:pt x="0" y="16698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80000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1" name="Figure">
              <a:extLst>
                <a:ext uri="{FF2B5EF4-FFF2-40B4-BE49-F238E27FC236}">
                  <a16:creationId xmlns:a16="http://schemas.microsoft.com/office/drawing/2014/main" id="{BD5AFFA5-52AF-B7A6-3B5F-8B7B11A1CA69}"/>
                </a:ext>
              </a:extLst>
            </p:cNvPr>
            <p:cNvSpPr/>
            <p:nvPr/>
          </p:nvSpPr>
          <p:spPr>
            <a:xfrm>
              <a:off x="3886509" y="3637553"/>
              <a:ext cx="2109308" cy="144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94" y="4856"/>
                  </a:moveTo>
                  <a:cubicBezTo>
                    <a:pt x="5108" y="10200"/>
                    <a:pt x="4879" y="16688"/>
                    <a:pt x="2573" y="21600"/>
                  </a:cubicBezTo>
                  <a:lnTo>
                    <a:pt x="21600" y="5581"/>
                  </a:lnTo>
                  <a:lnTo>
                    <a:pt x="0" y="0"/>
                  </a:lnTo>
                  <a:cubicBezTo>
                    <a:pt x="1205" y="1284"/>
                    <a:pt x="2229" y="2930"/>
                    <a:pt x="2994" y="4856"/>
                  </a:cubicBezTo>
                  <a:close/>
                </a:path>
              </a:pathLst>
            </a:custGeom>
            <a:solidFill>
              <a:srgbClr val="80000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2" name="Figure">
              <a:extLst>
                <a:ext uri="{FF2B5EF4-FFF2-40B4-BE49-F238E27FC236}">
                  <a16:creationId xmlns:a16="http://schemas.microsoft.com/office/drawing/2014/main" id="{1964BBA2-0B10-2E32-28EC-9E98B646BEB1}"/>
                </a:ext>
              </a:extLst>
            </p:cNvPr>
            <p:cNvSpPr/>
            <p:nvPr/>
          </p:nvSpPr>
          <p:spPr>
            <a:xfrm>
              <a:off x="4176094" y="4076067"/>
              <a:ext cx="1857088" cy="2014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41" y="12116"/>
                  </a:moveTo>
                  <a:cubicBezTo>
                    <a:pt x="9550" y="13626"/>
                    <a:pt x="12604" y="17348"/>
                    <a:pt x="13060" y="21600"/>
                  </a:cubicBezTo>
                  <a:lnTo>
                    <a:pt x="21600" y="0"/>
                  </a:lnTo>
                  <a:lnTo>
                    <a:pt x="0" y="11455"/>
                  </a:lnTo>
                  <a:cubicBezTo>
                    <a:pt x="282" y="11435"/>
                    <a:pt x="576" y="11425"/>
                    <a:pt x="858" y="11425"/>
                  </a:cubicBezTo>
                  <a:cubicBezTo>
                    <a:pt x="2282" y="11425"/>
                    <a:pt x="3694" y="11655"/>
                    <a:pt x="5041" y="12116"/>
                  </a:cubicBezTo>
                  <a:close/>
                </a:path>
              </a:pathLst>
            </a:custGeom>
            <a:solidFill>
              <a:srgbClr val="80000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3" name="Figure">
              <a:extLst>
                <a:ext uri="{FF2B5EF4-FFF2-40B4-BE49-F238E27FC236}">
                  <a16:creationId xmlns:a16="http://schemas.microsoft.com/office/drawing/2014/main" id="{2C0A46A7-6FC3-0896-8E6D-76E9253CF6D4}"/>
                </a:ext>
              </a:extLst>
            </p:cNvPr>
            <p:cNvSpPr/>
            <p:nvPr/>
          </p:nvSpPr>
          <p:spPr>
            <a:xfrm>
              <a:off x="5371805" y="4094727"/>
              <a:ext cx="1467547" cy="2014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66" y="18399"/>
                  </a:moveTo>
                  <a:cubicBezTo>
                    <a:pt x="14863" y="18399"/>
                    <a:pt x="18740" y="19569"/>
                    <a:pt x="21600" y="21600"/>
                  </a:cubicBezTo>
                  <a:lnTo>
                    <a:pt x="10793" y="0"/>
                  </a:lnTo>
                  <a:lnTo>
                    <a:pt x="0" y="21560"/>
                  </a:lnTo>
                  <a:cubicBezTo>
                    <a:pt x="1554" y="20469"/>
                    <a:pt x="3396" y="19629"/>
                    <a:pt x="5472" y="19079"/>
                  </a:cubicBezTo>
                  <a:cubicBezTo>
                    <a:pt x="7177" y="18629"/>
                    <a:pt x="8964" y="18399"/>
                    <a:pt x="10766" y="18399"/>
                  </a:cubicBezTo>
                  <a:close/>
                </a:path>
              </a:pathLst>
            </a:custGeom>
            <a:solidFill>
              <a:srgbClr val="80000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4" name="Figure">
              <a:extLst>
                <a:ext uri="{FF2B5EF4-FFF2-40B4-BE49-F238E27FC236}">
                  <a16:creationId xmlns:a16="http://schemas.microsoft.com/office/drawing/2014/main" id="{E5DA83FF-23B0-6E9D-04E5-1E395A6F5A44}"/>
                </a:ext>
              </a:extLst>
            </p:cNvPr>
            <p:cNvSpPr/>
            <p:nvPr/>
          </p:nvSpPr>
          <p:spPr>
            <a:xfrm>
              <a:off x="6154623" y="4076068"/>
              <a:ext cx="1858956" cy="2011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99" y="11481"/>
                  </a:moveTo>
                  <a:cubicBezTo>
                    <a:pt x="21003" y="11481"/>
                    <a:pt x="21307" y="11491"/>
                    <a:pt x="21600" y="11511"/>
                  </a:cubicBezTo>
                  <a:lnTo>
                    <a:pt x="0" y="0"/>
                  </a:lnTo>
                  <a:lnTo>
                    <a:pt x="8488" y="21600"/>
                  </a:lnTo>
                  <a:cubicBezTo>
                    <a:pt x="8662" y="20037"/>
                    <a:pt x="9194" y="18524"/>
                    <a:pt x="10062" y="17132"/>
                  </a:cubicBezTo>
                  <a:cubicBezTo>
                    <a:pt x="12265" y="13645"/>
                    <a:pt x="16336" y="11481"/>
                    <a:pt x="20699" y="11481"/>
                  </a:cubicBezTo>
                  <a:close/>
                </a:path>
              </a:pathLst>
            </a:custGeom>
            <a:solidFill>
              <a:srgbClr val="80000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5" name="Figure">
              <a:extLst>
                <a:ext uri="{FF2B5EF4-FFF2-40B4-BE49-F238E27FC236}">
                  <a16:creationId xmlns:a16="http://schemas.microsoft.com/office/drawing/2014/main" id="{35D46675-A46B-7357-02FF-0ADC0EB6D5AC}"/>
                </a:ext>
              </a:extLst>
            </p:cNvPr>
            <p:cNvSpPr/>
            <p:nvPr/>
          </p:nvSpPr>
          <p:spPr>
            <a:xfrm>
              <a:off x="6212538" y="3637553"/>
              <a:ext cx="2113045" cy="144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55" y="21600"/>
                  </a:moveTo>
                  <a:cubicBezTo>
                    <a:pt x="18115" y="19786"/>
                    <a:pt x="17551" y="17735"/>
                    <a:pt x="17284" y="15530"/>
                  </a:cubicBezTo>
                  <a:cubicBezTo>
                    <a:pt x="16549" y="9460"/>
                    <a:pt x="18286" y="3474"/>
                    <a:pt x="21600" y="0"/>
                  </a:cubicBezTo>
                  <a:lnTo>
                    <a:pt x="0" y="5567"/>
                  </a:lnTo>
                  <a:lnTo>
                    <a:pt x="18955" y="21600"/>
                  </a:lnTo>
                  <a:close/>
                </a:path>
              </a:pathLst>
            </a:custGeom>
            <a:solidFill>
              <a:srgbClr val="80000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6" name="Figure">
              <a:extLst>
                <a:ext uri="{FF2B5EF4-FFF2-40B4-BE49-F238E27FC236}">
                  <a16:creationId xmlns:a16="http://schemas.microsoft.com/office/drawing/2014/main" id="{05E1A1A4-A0B5-0BCA-DF48-D5CC36FD8EF4}"/>
                </a:ext>
              </a:extLst>
            </p:cNvPr>
            <p:cNvSpPr/>
            <p:nvPr/>
          </p:nvSpPr>
          <p:spPr>
            <a:xfrm>
              <a:off x="6169119" y="2295002"/>
              <a:ext cx="2110242" cy="1641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51" y="14036"/>
                  </a:moveTo>
                  <a:cubicBezTo>
                    <a:pt x="14419" y="10548"/>
                    <a:pt x="13109" y="5084"/>
                    <a:pt x="14123" y="0"/>
                  </a:cubicBezTo>
                  <a:lnTo>
                    <a:pt x="0" y="21600"/>
                  </a:lnTo>
                  <a:lnTo>
                    <a:pt x="21600" y="16737"/>
                  </a:lnTo>
                  <a:cubicBezTo>
                    <a:pt x="20166" y="16209"/>
                    <a:pt x="18818" y="15288"/>
                    <a:pt x="17651" y="14036"/>
                  </a:cubicBezTo>
                  <a:close/>
                </a:path>
              </a:pathLst>
            </a:custGeom>
            <a:solidFill>
              <a:srgbClr val="80000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7" name="Figure">
              <a:extLst>
                <a:ext uri="{FF2B5EF4-FFF2-40B4-BE49-F238E27FC236}">
                  <a16:creationId xmlns:a16="http://schemas.microsoft.com/office/drawing/2014/main" id="{705281E2-DCEF-723D-4DE9-C1DD37C6E871}"/>
                </a:ext>
              </a:extLst>
            </p:cNvPr>
            <p:cNvSpPr/>
            <p:nvPr/>
          </p:nvSpPr>
          <p:spPr>
            <a:xfrm>
              <a:off x="6249904" y="1678232"/>
              <a:ext cx="1333031" cy="526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319"/>
                  </a:moveTo>
                  <a:lnTo>
                    <a:pt x="18391" y="14170"/>
                  </a:lnTo>
                  <a:lnTo>
                    <a:pt x="18951" y="17617"/>
                  </a:lnTo>
                  <a:cubicBezTo>
                    <a:pt x="17286" y="19264"/>
                    <a:pt x="15470" y="20183"/>
                    <a:pt x="13578" y="20183"/>
                  </a:cubicBezTo>
                  <a:cubicBezTo>
                    <a:pt x="7886" y="20183"/>
                    <a:pt x="2952" y="11987"/>
                    <a:pt x="500" y="0"/>
                  </a:cubicBezTo>
                  <a:lnTo>
                    <a:pt x="0" y="651"/>
                  </a:lnTo>
                  <a:cubicBezTo>
                    <a:pt x="2543" y="13060"/>
                    <a:pt x="7674" y="21600"/>
                    <a:pt x="13578" y="21600"/>
                  </a:cubicBezTo>
                  <a:cubicBezTo>
                    <a:pt x="15545" y="21600"/>
                    <a:pt x="17422" y="20643"/>
                    <a:pt x="19163" y="18919"/>
                  </a:cubicBezTo>
                  <a:lnTo>
                    <a:pt x="19602" y="21600"/>
                  </a:lnTo>
                  <a:lnTo>
                    <a:pt x="21600" y="15319"/>
                  </a:lnTo>
                  <a:close/>
                </a:path>
              </a:pathLst>
            </a:custGeom>
            <a:solidFill>
              <a:srgbClr val="80000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8" name="Figure">
              <a:extLst>
                <a:ext uri="{FF2B5EF4-FFF2-40B4-BE49-F238E27FC236}">
                  <a16:creationId xmlns:a16="http://schemas.microsoft.com/office/drawing/2014/main" id="{4B1DD89E-DF0C-D60C-E2E8-D4BA274883E7}"/>
                </a:ext>
              </a:extLst>
            </p:cNvPr>
            <p:cNvSpPr/>
            <p:nvPr/>
          </p:nvSpPr>
          <p:spPr>
            <a:xfrm>
              <a:off x="4736583" y="1566271"/>
              <a:ext cx="1253628" cy="654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40" extrusionOk="0">
                  <a:moveTo>
                    <a:pt x="21552" y="0"/>
                  </a:moveTo>
                  <a:lnTo>
                    <a:pt x="18622" y="3195"/>
                  </a:lnTo>
                  <a:lnTo>
                    <a:pt x="20007" y="4467"/>
                  </a:lnTo>
                  <a:cubicBezTo>
                    <a:pt x="19105" y="7407"/>
                    <a:pt x="17866" y="10093"/>
                    <a:pt x="16337" y="12383"/>
                  </a:cubicBezTo>
                  <a:cubicBezTo>
                    <a:pt x="11701" y="19197"/>
                    <a:pt x="5456" y="20497"/>
                    <a:pt x="225" y="16681"/>
                  </a:cubicBezTo>
                  <a:lnTo>
                    <a:pt x="0" y="17642"/>
                  </a:lnTo>
                  <a:cubicBezTo>
                    <a:pt x="5424" y="21600"/>
                    <a:pt x="11911" y="20271"/>
                    <a:pt x="16707" y="13175"/>
                  </a:cubicBezTo>
                  <a:cubicBezTo>
                    <a:pt x="18317" y="10800"/>
                    <a:pt x="19588" y="8001"/>
                    <a:pt x="20522" y="4948"/>
                  </a:cubicBezTo>
                  <a:lnTo>
                    <a:pt x="21600" y="5937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80000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9" name="Figure">
              <a:extLst>
                <a:ext uri="{FF2B5EF4-FFF2-40B4-BE49-F238E27FC236}">
                  <a16:creationId xmlns:a16="http://schemas.microsoft.com/office/drawing/2014/main" id="{FADA63C0-DB53-A040-AD43-B0F2AC79BF11}"/>
                </a:ext>
              </a:extLst>
            </p:cNvPr>
            <p:cNvSpPr/>
            <p:nvPr/>
          </p:nvSpPr>
          <p:spPr>
            <a:xfrm>
              <a:off x="8015444" y="3702863"/>
              <a:ext cx="392493" cy="1372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8" h="21600" extrusionOk="0">
                  <a:moveTo>
                    <a:pt x="12272" y="21600"/>
                  </a:moveTo>
                  <a:lnTo>
                    <a:pt x="11952" y="18458"/>
                  </a:lnTo>
                  <a:lnTo>
                    <a:pt x="8199" y="19221"/>
                  </a:lnTo>
                  <a:cubicBezTo>
                    <a:pt x="5362" y="17738"/>
                    <a:pt x="3348" y="16079"/>
                    <a:pt x="2342" y="14258"/>
                  </a:cubicBezTo>
                  <a:cubicBezTo>
                    <a:pt x="-633" y="8825"/>
                    <a:pt x="6414" y="3554"/>
                    <a:pt x="19228" y="426"/>
                  </a:cubicBezTo>
                  <a:lnTo>
                    <a:pt x="18221" y="0"/>
                  </a:lnTo>
                  <a:cubicBezTo>
                    <a:pt x="4950" y="3260"/>
                    <a:pt x="-2372" y="8722"/>
                    <a:pt x="694" y="14361"/>
                  </a:cubicBezTo>
                  <a:cubicBezTo>
                    <a:pt x="1747" y="16240"/>
                    <a:pt x="3852" y="17973"/>
                    <a:pt x="6781" y="19515"/>
                  </a:cubicBezTo>
                  <a:lnTo>
                    <a:pt x="3852" y="20117"/>
                  </a:lnTo>
                  <a:lnTo>
                    <a:pt x="12272" y="21600"/>
                  </a:lnTo>
                  <a:close/>
                </a:path>
              </a:pathLst>
            </a:custGeom>
            <a:solidFill>
              <a:srgbClr val="80000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20" name="Figure">
              <a:extLst>
                <a:ext uri="{FF2B5EF4-FFF2-40B4-BE49-F238E27FC236}">
                  <a16:creationId xmlns:a16="http://schemas.microsoft.com/office/drawing/2014/main" id="{8A7B6203-16CF-84B3-11EA-3F722DB14B26}"/>
                </a:ext>
              </a:extLst>
            </p:cNvPr>
            <p:cNvSpPr/>
            <p:nvPr/>
          </p:nvSpPr>
          <p:spPr>
            <a:xfrm>
              <a:off x="7651127" y="2294019"/>
              <a:ext cx="813169" cy="1166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5" h="21600" extrusionOk="0">
                  <a:moveTo>
                    <a:pt x="20305" y="20892"/>
                  </a:moveTo>
                  <a:lnTo>
                    <a:pt x="16969" y="18144"/>
                  </a:lnTo>
                  <a:lnTo>
                    <a:pt x="16293" y="19751"/>
                  </a:lnTo>
                  <a:cubicBezTo>
                    <a:pt x="13680" y="19094"/>
                    <a:pt x="11184" y="18092"/>
                    <a:pt x="8945" y="16710"/>
                  </a:cubicBezTo>
                  <a:cubicBezTo>
                    <a:pt x="2227" y="12545"/>
                    <a:pt x="-385" y="6083"/>
                    <a:pt x="1411" y="138"/>
                  </a:cubicBezTo>
                  <a:lnTo>
                    <a:pt x="571" y="0"/>
                  </a:lnTo>
                  <a:cubicBezTo>
                    <a:pt x="-1295" y="6169"/>
                    <a:pt x="1434" y="12874"/>
                    <a:pt x="8409" y="17194"/>
                  </a:cubicBezTo>
                  <a:cubicBezTo>
                    <a:pt x="10741" y="18645"/>
                    <a:pt x="13330" y="19682"/>
                    <a:pt x="16060" y="20356"/>
                  </a:cubicBezTo>
                  <a:lnTo>
                    <a:pt x="15523" y="21600"/>
                  </a:lnTo>
                  <a:lnTo>
                    <a:pt x="20305" y="20892"/>
                  </a:lnTo>
                  <a:close/>
                </a:path>
              </a:pathLst>
            </a:custGeom>
            <a:solidFill>
              <a:srgbClr val="80000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21" name="Figure">
              <a:extLst>
                <a:ext uri="{FF2B5EF4-FFF2-40B4-BE49-F238E27FC236}">
                  <a16:creationId xmlns:a16="http://schemas.microsoft.com/office/drawing/2014/main" id="{9272FB2A-1ED0-A5A4-CF6E-7C08357D908D}"/>
                </a:ext>
              </a:extLst>
            </p:cNvPr>
            <p:cNvSpPr/>
            <p:nvPr/>
          </p:nvSpPr>
          <p:spPr>
            <a:xfrm>
              <a:off x="6969199" y="5260990"/>
              <a:ext cx="1047180" cy="975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6" extrusionOk="0">
                  <a:moveTo>
                    <a:pt x="1464" y="21276"/>
                  </a:moveTo>
                  <a:lnTo>
                    <a:pt x="4008" y="17856"/>
                  </a:lnTo>
                  <a:lnTo>
                    <a:pt x="2158" y="17591"/>
                  </a:lnTo>
                  <a:cubicBezTo>
                    <a:pt x="2505" y="15209"/>
                    <a:pt x="3237" y="12868"/>
                    <a:pt x="4451" y="10649"/>
                  </a:cubicBezTo>
                  <a:cubicBezTo>
                    <a:pt x="8074" y="4033"/>
                    <a:pt x="14798" y="450"/>
                    <a:pt x="21561" y="775"/>
                  </a:cubicBezTo>
                  <a:lnTo>
                    <a:pt x="21600" y="22"/>
                  </a:lnTo>
                  <a:cubicBezTo>
                    <a:pt x="14567" y="-324"/>
                    <a:pt x="7592" y="3402"/>
                    <a:pt x="3834" y="10262"/>
                  </a:cubicBezTo>
                  <a:cubicBezTo>
                    <a:pt x="2582" y="12563"/>
                    <a:pt x="1811" y="15006"/>
                    <a:pt x="1445" y="17469"/>
                  </a:cubicBezTo>
                  <a:lnTo>
                    <a:pt x="0" y="17265"/>
                  </a:lnTo>
                  <a:lnTo>
                    <a:pt x="1464" y="21276"/>
                  </a:lnTo>
                  <a:close/>
                </a:path>
              </a:pathLst>
            </a:custGeom>
            <a:solidFill>
              <a:srgbClr val="80000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22" name="Figure">
              <a:extLst>
                <a:ext uri="{FF2B5EF4-FFF2-40B4-BE49-F238E27FC236}">
                  <a16:creationId xmlns:a16="http://schemas.microsoft.com/office/drawing/2014/main" id="{3CEE91C1-663A-C0B6-B6A5-777C92660264}"/>
                </a:ext>
              </a:extLst>
            </p:cNvPr>
            <p:cNvSpPr/>
            <p:nvPr/>
          </p:nvSpPr>
          <p:spPr>
            <a:xfrm>
              <a:off x="4063997" y="5186348"/>
              <a:ext cx="1129386" cy="896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427"/>
                  </a:moveTo>
                  <a:lnTo>
                    <a:pt x="3359" y="4698"/>
                  </a:lnTo>
                  <a:lnTo>
                    <a:pt x="3287" y="2517"/>
                  </a:lnTo>
                  <a:cubicBezTo>
                    <a:pt x="5396" y="2450"/>
                    <a:pt x="7557" y="2855"/>
                    <a:pt x="9648" y="3821"/>
                  </a:cubicBezTo>
                  <a:cubicBezTo>
                    <a:pt x="15954" y="6721"/>
                    <a:pt x="20135" y="13733"/>
                    <a:pt x="20939" y="21600"/>
                  </a:cubicBezTo>
                  <a:lnTo>
                    <a:pt x="21600" y="21488"/>
                  </a:lnTo>
                  <a:cubicBezTo>
                    <a:pt x="20760" y="13351"/>
                    <a:pt x="16437" y="6046"/>
                    <a:pt x="9880" y="3057"/>
                  </a:cubicBezTo>
                  <a:cubicBezTo>
                    <a:pt x="7700" y="2045"/>
                    <a:pt x="5449" y="1641"/>
                    <a:pt x="3252" y="1708"/>
                  </a:cubicBezTo>
                  <a:lnTo>
                    <a:pt x="3198" y="0"/>
                  </a:lnTo>
                  <a:lnTo>
                    <a:pt x="0" y="2427"/>
                  </a:lnTo>
                  <a:close/>
                </a:path>
              </a:pathLst>
            </a:custGeom>
            <a:solidFill>
              <a:srgbClr val="80000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23" name="Figure">
              <a:extLst>
                <a:ext uri="{FF2B5EF4-FFF2-40B4-BE49-F238E27FC236}">
                  <a16:creationId xmlns:a16="http://schemas.microsoft.com/office/drawing/2014/main" id="{73457329-AC09-D9C6-95C5-2AE948CF02E5}"/>
                </a:ext>
              </a:extLst>
            </p:cNvPr>
            <p:cNvSpPr/>
            <p:nvPr/>
          </p:nvSpPr>
          <p:spPr>
            <a:xfrm>
              <a:off x="5381147" y="5932757"/>
              <a:ext cx="1373200" cy="37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269" extrusionOk="0">
                  <a:moveTo>
                    <a:pt x="0" y="18269"/>
                  </a:moveTo>
                  <a:lnTo>
                    <a:pt x="3071" y="16243"/>
                  </a:lnTo>
                  <a:lnTo>
                    <a:pt x="2101" y="12927"/>
                  </a:lnTo>
                  <a:cubicBezTo>
                    <a:pt x="3409" y="9334"/>
                    <a:pt x="4937" y="6387"/>
                    <a:pt x="6656" y="4406"/>
                  </a:cubicBezTo>
                  <a:cubicBezTo>
                    <a:pt x="11843" y="-1489"/>
                    <a:pt x="17427" y="2610"/>
                    <a:pt x="21233" y="13571"/>
                  </a:cubicBezTo>
                  <a:lnTo>
                    <a:pt x="21600" y="12328"/>
                  </a:lnTo>
                  <a:cubicBezTo>
                    <a:pt x="17647" y="952"/>
                    <a:pt x="11858" y="-3331"/>
                    <a:pt x="6465" y="2794"/>
                  </a:cubicBezTo>
                  <a:cubicBezTo>
                    <a:pt x="4673" y="4867"/>
                    <a:pt x="3071" y="7907"/>
                    <a:pt x="1719" y="11637"/>
                  </a:cubicBezTo>
                  <a:lnTo>
                    <a:pt x="970" y="9058"/>
                  </a:lnTo>
                  <a:lnTo>
                    <a:pt x="0" y="18269"/>
                  </a:lnTo>
                  <a:close/>
                </a:path>
              </a:pathLst>
            </a:custGeom>
            <a:solidFill>
              <a:srgbClr val="80000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24" name="Figure">
              <a:extLst>
                <a:ext uri="{FF2B5EF4-FFF2-40B4-BE49-F238E27FC236}">
                  <a16:creationId xmlns:a16="http://schemas.microsoft.com/office/drawing/2014/main" id="{07AC7085-3BF0-E791-B731-7884F9C9294F}"/>
                </a:ext>
              </a:extLst>
            </p:cNvPr>
            <p:cNvSpPr/>
            <p:nvPr/>
          </p:nvSpPr>
          <p:spPr>
            <a:xfrm>
              <a:off x="3905193" y="2200718"/>
              <a:ext cx="723031" cy="1248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49" y="0"/>
                  </a:moveTo>
                  <a:lnTo>
                    <a:pt x="15879" y="3277"/>
                  </a:lnTo>
                  <a:lnTo>
                    <a:pt x="18530" y="2938"/>
                  </a:lnTo>
                  <a:cubicBezTo>
                    <a:pt x="19172" y="4811"/>
                    <a:pt x="19256" y="6780"/>
                    <a:pt x="18670" y="8766"/>
                  </a:cubicBezTo>
                  <a:cubicBezTo>
                    <a:pt x="16856" y="14739"/>
                    <a:pt x="9377" y="19324"/>
                    <a:pt x="0" y="21035"/>
                  </a:cubicBezTo>
                  <a:lnTo>
                    <a:pt x="307" y="21600"/>
                  </a:lnTo>
                  <a:cubicBezTo>
                    <a:pt x="10047" y="19840"/>
                    <a:pt x="17777" y="15078"/>
                    <a:pt x="19674" y="8879"/>
                  </a:cubicBezTo>
                  <a:cubicBezTo>
                    <a:pt x="20316" y="6813"/>
                    <a:pt x="20205" y="4762"/>
                    <a:pt x="19535" y="2825"/>
                  </a:cubicBezTo>
                  <a:lnTo>
                    <a:pt x="21600" y="2567"/>
                  </a:lnTo>
                  <a:lnTo>
                    <a:pt x="17749" y="0"/>
                  </a:lnTo>
                  <a:close/>
                </a:path>
              </a:pathLst>
            </a:custGeom>
            <a:solidFill>
              <a:srgbClr val="80000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25" name="Figure">
              <a:extLst>
                <a:ext uri="{FF2B5EF4-FFF2-40B4-BE49-F238E27FC236}">
                  <a16:creationId xmlns:a16="http://schemas.microsoft.com/office/drawing/2014/main" id="{E8E0C611-C928-69B9-93E9-FCBFE47D4FDD}"/>
                </a:ext>
              </a:extLst>
            </p:cNvPr>
            <p:cNvSpPr/>
            <p:nvPr/>
          </p:nvSpPr>
          <p:spPr>
            <a:xfrm>
              <a:off x="3727704" y="3674873"/>
              <a:ext cx="506356" cy="1330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extrusionOk="0">
                  <a:moveTo>
                    <a:pt x="0" y="0"/>
                  </a:moveTo>
                  <a:lnTo>
                    <a:pt x="2870" y="2999"/>
                  </a:lnTo>
                  <a:lnTo>
                    <a:pt x="4987" y="1833"/>
                  </a:lnTo>
                  <a:cubicBezTo>
                    <a:pt x="8288" y="2954"/>
                    <a:pt x="11195" y="4332"/>
                    <a:pt x="13455" y="5968"/>
                  </a:cubicBezTo>
                  <a:cubicBezTo>
                    <a:pt x="20201" y="10891"/>
                    <a:pt x="19411" y="16798"/>
                    <a:pt x="12594" y="21297"/>
                  </a:cubicBezTo>
                  <a:lnTo>
                    <a:pt x="13706" y="21600"/>
                  </a:lnTo>
                  <a:cubicBezTo>
                    <a:pt x="20775" y="16935"/>
                    <a:pt x="21600" y="10815"/>
                    <a:pt x="14603" y="5695"/>
                  </a:cubicBezTo>
                  <a:cubicBezTo>
                    <a:pt x="12271" y="3984"/>
                    <a:pt x="9257" y="2545"/>
                    <a:pt x="5813" y="1394"/>
                  </a:cubicBezTo>
                  <a:lnTo>
                    <a:pt x="7463" y="4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26" name="Cercle">
              <a:extLst>
                <a:ext uri="{FF2B5EF4-FFF2-40B4-BE49-F238E27FC236}">
                  <a16:creationId xmlns:a16="http://schemas.microsoft.com/office/drawing/2014/main" id="{ECD0F5FF-9863-5FA9-A435-EE4C4832BA83}"/>
                </a:ext>
              </a:extLst>
            </p:cNvPr>
            <p:cNvSpPr/>
            <p:nvPr/>
          </p:nvSpPr>
          <p:spPr>
            <a:xfrm>
              <a:off x="4998146" y="2881815"/>
              <a:ext cx="2198986" cy="2196306"/>
            </a:xfrm>
            <a:prstGeom prst="ellipse">
              <a:avLst/>
            </a:pr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90" name="TextBox 49">
            <a:extLst>
              <a:ext uri="{FF2B5EF4-FFF2-40B4-BE49-F238E27FC236}">
                <a16:creationId xmlns:a16="http://schemas.microsoft.com/office/drawing/2014/main" id="{21C4240B-2D2F-D105-386A-BE3B0EF2C54A}"/>
              </a:ext>
            </a:extLst>
          </p:cNvPr>
          <p:cNvSpPr txBox="1"/>
          <p:nvPr/>
        </p:nvSpPr>
        <p:spPr>
          <a:xfrm>
            <a:off x="4533517" y="3237206"/>
            <a:ext cx="1710019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Estratégicos</a:t>
            </a:r>
          </a:p>
        </p:txBody>
      </p:sp>
      <p:sp>
        <p:nvSpPr>
          <p:cNvPr id="127" name="CuadroTexto 126">
            <a:extLst>
              <a:ext uri="{FF2B5EF4-FFF2-40B4-BE49-F238E27FC236}">
                <a16:creationId xmlns:a16="http://schemas.microsoft.com/office/drawing/2014/main" id="{306E8976-61E3-0CE3-8C7A-82E01AC73A70}"/>
              </a:ext>
            </a:extLst>
          </p:cNvPr>
          <p:cNvSpPr txBox="1"/>
          <p:nvPr/>
        </p:nvSpPr>
        <p:spPr>
          <a:xfrm>
            <a:off x="1792559" y="2027397"/>
            <a:ext cx="1716412" cy="670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8740" marR="24130" algn="ctr">
              <a:lnSpc>
                <a:spcPct val="102000"/>
              </a:lnSpc>
            </a:pPr>
            <a:r>
              <a:rPr lang="es-ES" sz="900" spc="-1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OE.</a:t>
            </a:r>
            <a:r>
              <a:rPr lang="es-ES" sz="900" spc="-1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09. IMPULSAR LA INTERNACIONALIZACIÓN DE LA REGIÓN AREQUIPA</a:t>
            </a:r>
          </a:p>
          <a:p>
            <a:pPr marL="78740" marR="24130" algn="ctr">
              <a:lnSpc>
                <a:spcPct val="102000"/>
              </a:lnSpc>
              <a:spcAft>
                <a:spcPts val="0"/>
              </a:spcAft>
            </a:pPr>
            <a:endParaRPr lang="es-ES" sz="1050" spc="-1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128" name="CuadroTexto 127">
            <a:extLst>
              <a:ext uri="{FF2B5EF4-FFF2-40B4-BE49-F238E27FC236}">
                <a16:creationId xmlns:a16="http://schemas.microsoft.com/office/drawing/2014/main" id="{DB350F89-C235-1570-E8A2-1F91CDE9107B}"/>
              </a:ext>
            </a:extLst>
          </p:cNvPr>
          <p:cNvSpPr txBox="1"/>
          <p:nvPr/>
        </p:nvSpPr>
        <p:spPr>
          <a:xfrm>
            <a:off x="3322030" y="1008905"/>
            <a:ext cx="1668157" cy="670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8740" marR="24130" algn="ctr">
              <a:lnSpc>
                <a:spcPct val="102000"/>
              </a:lnSpc>
              <a:spcAft>
                <a:spcPts val="0"/>
              </a:spcAft>
            </a:pPr>
            <a:r>
              <a:rPr lang="es-ES" sz="900" spc="-1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OE.</a:t>
            </a:r>
            <a:r>
              <a:rPr lang="es-ES" sz="900" spc="-1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01. PROMOVER LA COHESIÓN DEL TERRITORIO REGIONAL.</a:t>
            </a:r>
          </a:p>
          <a:p>
            <a:pPr marL="78740" marR="24130" algn="ctr">
              <a:lnSpc>
                <a:spcPct val="102000"/>
              </a:lnSpc>
              <a:spcAft>
                <a:spcPts val="0"/>
              </a:spcAft>
            </a:pPr>
            <a:endParaRPr lang="es-ES" sz="1050" spc="-1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129" name="CuadroTexto 128">
            <a:extLst>
              <a:ext uri="{FF2B5EF4-FFF2-40B4-BE49-F238E27FC236}">
                <a16:creationId xmlns:a16="http://schemas.microsoft.com/office/drawing/2014/main" id="{35BE709A-4526-A4B8-3DE0-A54087F8BDF3}"/>
              </a:ext>
            </a:extLst>
          </p:cNvPr>
          <p:cNvSpPr txBox="1"/>
          <p:nvPr/>
        </p:nvSpPr>
        <p:spPr>
          <a:xfrm>
            <a:off x="1426956" y="3893203"/>
            <a:ext cx="1668157" cy="507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8740" marR="24130" algn="ctr">
              <a:lnSpc>
                <a:spcPct val="102000"/>
              </a:lnSpc>
            </a:pPr>
            <a:r>
              <a:rPr lang="es-ES" sz="900" spc="-1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OE.</a:t>
            </a:r>
            <a:r>
              <a:rPr lang="es-ES" sz="900" spc="-1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08. CONSTRUIR UN GOBIERNO REGIONAL INTELIGENTE.</a:t>
            </a:r>
          </a:p>
        </p:txBody>
      </p:sp>
      <p:sp>
        <p:nvSpPr>
          <p:cNvPr id="130" name="CuadroTexto 129">
            <a:extLst>
              <a:ext uri="{FF2B5EF4-FFF2-40B4-BE49-F238E27FC236}">
                <a16:creationId xmlns:a16="http://schemas.microsoft.com/office/drawing/2014/main" id="{8A27EA2C-2CF2-5900-C427-455733834414}"/>
              </a:ext>
            </a:extLst>
          </p:cNvPr>
          <p:cNvSpPr txBox="1"/>
          <p:nvPr/>
        </p:nvSpPr>
        <p:spPr>
          <a:xfrm>
            <a:off x="2440151" y="5542668"/>
            <a:ext cx="1668157" cy="648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8740" marR="24130" algn="ctr">
              <a:lnSpc>
                <a:spcPct val="102000"/>
              </a:lnSpc>
              <a:spcAft>
                <a:spcPts val="0"/>
              </a:spcAft>
            </a:pPr>
            <a:r>
              <a:rPr lang="es-ES" sz="900" spc="-1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OE.</a:t>
            </a:r>
            <a:r>
              <a:rPr lang="es-ES" sz="900" spc="-1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07. INCORPORAR LA CIENCIA, TECNOLOGÍA E INNOVACIÓN EN LA GESTIÓN DEL TERRITORIO.</a:t>
            </a:r>
          </a:p>
        </p:txBody>
      </p:sp>
      <p:sp>
        <p:nvSpPr>
          <p:cNvPr id="131" name="CuadroTexto 130">
            <a:extLst>
              <a:ext uri="{FF2B5EF4-FFF2-40B4-BE49-F238E27FC236}">
                <a16:creationId xmlns:a16="http://schemas.microsoft.com/office/drawing/2014/main" id="{4103F6DE-373A-F89D-EE98-4D78F591D1F9}"/>
              </a:ext>
            </a:extLst>
          </p:cNvPr>
          <p:cNvSpPr txBox="1"/>
          <p:nvPr/>
        </p:nvSpPr>
        <p:spPr>
          <a:xfrm>
            <a:off x="4401632" y="6162837"/>
            <a:ext cx="1749243" cy="97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8740" marR="24130" algn="ctr">
              <a:lnSpc>
                <a:spcPct val="102000"/>
              </a:lnSpc>
            </a:pPr>
            <a:r>
              <a:rPr lang="es-ES" sz="900" spc="-1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OE.</a:t>
            </a:r>
            <a:r>
              <a:rPr lang="es-ES" sz="900" spc="-1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06. GENERAR LAS CONDICIONES PARA UNA ECONOMÍA REGIONAL INTEGRADA.</a:t>
            </a:r>
          </a:p>
          <a:p>
            <a:pPr marL="78740" marR="24130" algn="ctr">
              <a:lnSpc>
                <a:spcPct val="102000"/>
              </a:lnSpc>
              <a:spcAft>
                <a:spcPts val="0"/>
              </a:spcAft>
            </a:pPr>
            <a:r>
              <a:rPr lang="es-ES" sz="1050" spc="-1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.</a:t>
            </a:r>
          </a:p>
          <a:p>
            <a:pPr marL="78740" marR="24130" algn="ctr">
              <a:lnSpc>
                <a:spcPct val="102000"/>
              </a:lnSpc>
              <a:spcAft>
                <a:spcPts val="0"/>
              </a:spcAft>
            </a:pPr>
            <a:endParaRPr lang="es-ES" sz="1050" spc="-1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132" name="CuadroTexto 131">
            <a:extLst>
              <a:ext uri="{FF2B5EF4-FFF2-40B4-BE49-F238E27FC236}">
                <a16:creationId xmlns:a16="http://schemas.microsoft.com/office/drawing/2014/main" id="{5C0B47AC-F791-A84A-0753-8EB3A378B5E0}"/>
              </a:ext>
            </a:extLst>
          </p:cNvPr>
          <p:cNvSpPr txBox="1"/>
          <p:nvPr/>
        </p:nvSpPr>
        <p:spPr>
          <a:xfrm>
            <a:off x="5847626" y="1008905"/>
            <a:ext cx="1668157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8740" marR="24130" algn="ctr">
              <a:lnSpc>
                <a:spcPct val="102000"/>
              </a:lnSpc>
            </a:pPr>
            <a:r>
              <a:rPr lang="es-ES" sz="900" spc="-1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OE.</a:t>
            </a:r>
            <a:r>
              <a:rPr lang="es-ES" sz="900" spc="-1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02. GARANTIZAR EL BIENESTAR INTEGRAL DE LAS PERSONAS.</a:t>
            </a:r>
          </a:p>
          <a:p>
            <a:pPr marL="78740" marR="24130" algn="ctr">
              <a:lnSpc>
                <a:spcPct val="102000"/>
              </a:lnSpc>
            </a:pPr>
            <a:endParaRPr lang="es-ES" sz="1050" spc="-1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78740" marR="24130" algn="ctr">
              <a:lnSpc>
                <a:spcPct val="102000"/>
              </a:lnSpc>
              <a:spcAft>
                <a:spcPts val="0"/>
              </a:spcAft>
            </a:pPr>
            <a:r>
              <a:rPr lang="es-ES" sz="1050" spc="-1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.</a:t>
            </a:r>
          </a:p>
          <a:p>
            <a:pPr marL="78740" marR="24130" algn="ctr">
              <a:lnSpc>
                <a:spcPct val="102000"/>
              </a:lnSpc>
              <a:spcAft>
                <a:spcPts val="0"/>
              </a:spcAft>
            </a:pPr>
            <a:endParaRPr lang="es-ES" sz="1050" spc="-1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133" name="CuadroTexto 132">
            <a:extLst>
              <a:ext uri="{FF2B5EF4-FFF2-40B4-BE49-F238E27FC236}">
                <a16:creationId xmlns:a16="http://schemas.microsoft.com/office/drawing/2014/main" id="{054D808F-BCCA-F084-4606-E8BF15B5DD3A}"/>
              </a:ext>
            </a:extLst>
          </p:cNvPr>
          <p:cNvSpPr txBox="1"/>
          <p:nvPr/>
        </p:nvSpPr>
        <p:spPr>
          <a:xfrm>
            <a:off x="7362408" y="2105655"/>
            <a:ext cx="1668157" cy="507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8740" marR="24130" algn="ctr">
              <a:lnSpc>
                <a:spcPct val="102000"/>
              </a:lnSpc>
            </a:pPr>
            <a:r>
              <a:rPr lang="es-ES" sz="900" spc="-1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OE.</a:t>
            </a:r>
            <a:r>
              <a:rPr lang="es-ES" sz="900" spc="-1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03. CONSERVAR EL ENTORNO NATURAL DEL TERRITORIO.</a:t>
            </a:r>
          </a:p>
        </p:txBody>
      </p:sp>
      <p:sp>
        <p:nvSpPr>
          <p:cNvPr id="134" name="CuadroTexto 133">
            <a:extLst>
              <a:ext uri="{FF2B5EF4-FFF2-40B4-BE49-F238E27FC236}">
                <a16:creationId xmlns:a16="http://schemas.microsoft.com/office/drawing/2014/main" id="{8E3496C9-212F-9031-D79C-5C9719798C85}"/>
              </a:ext>
            </a:extLst>
          </p:cNvPr>
          <p:cNvSpPr txBox="1"/>
          <p:nvPr/>
        </p:nvSpPr>
        <p:spPr>
          <a:xfrm>
            <a:off x="7476559" y="4009596"/>
            <a:ext cx="1668157" cy="507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8740" marR="24130" algn="ctr">
              <a:lnSpc>
                <a:spcPct val="102000"/>
              </a:lnSpc>
            </a:pPr>
            <a:r>
              <a:rPr lang="es-ES" sz="900" spc="-1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OE.</a:t>
            </a:r>
            <a:r>
              <a:rPr lang="es-ES" sz="900" spc="-1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04. POTENCIAR EL USO DE LAS ENERGÍAS RENOVABLES.</a:t>
            </a:r>
          </a:p>
        </p:txBody>
      </p:sp>
      <p:sp>
        <p:nvSpPr>
          <p:cNvPr id="135" name="CuadroTexto 134">
            <a:extLst>
              <a:ext uri="{FF2B5EF4-FFF2-40B4-BE49-F238E27FC236}">
                <a16:creationId xmlns:a16="http://schemas.microsoft.com/office/drawing/2014/main" id="{3A875459-D640-47A4-7D3B-FCDF7E2764A6}"/>
              </a:ext>
            </a:extLst>
          </p:cNvPr>
          <p:cNvSpPr txBox="1"/>
          <p:nvPr/>
        </p:nvSpPr>
        <p:spPr>
          <a:xfrm>
            <a:off x="6737356" y="5381185"/>
            <a:ext cx="2262182" cy="648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8740" marR="24130" algn="ctr">
              <a:lnSpc>
                <a:spcPct val="102000"/>
              </a:lnSpc>
              <a:spcAft>
                <a:spcPts val="0"/>
              </a:spcAft>
            </a:pPr>
            <a:r>
              <a:rPr lang="es-ES" sz="900" spc="-1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OE.</a:t>
            </a:r>
            <a:r>
              <a:rPr lang="es-ES" sz="900" spc="-1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05. INCENTIVAR LA IMPLEMENTACIÓN DE INFRAESTRUCTURA SOSTENIBLE EN LOS SERVICIOS PÚBLICOS REGIONALES.</a:t>
            </a:r>
          </a:p>
        </p:txBody>
      </p:sp>
      <p:cxnSp>
        <p:nvCxnSpPr>
          <p:cNvPr id="147" name="Conector recto 146">
            <a:extLst>
              <a:ext uri="{FF2B5EF4-FFF2-40B4-BE49-F238E27FC236}">
                <a16:creationId xmlns:a16="http://schemas.microsoft.com/office/drawing/2014/main" id="{212DAB3F-240E-B473-CF4D-A4303C6C9A4E}"/>
              </a:ext>
            </a:extLst>
          </p:cNvPr>
          <p:cNvCxnSpPr>
            <a:cxnSpLocks/>
          </p:cNvCxnSpPr>
          <p:nvPr/>
        </p:nvCxnSpPr>
        <p:spPr>
          <a:xfrm flipV="1">
            <a:off x="456081" y="6166241"/>
            <a:ext cx="1744816" cy="8621"/>
          </a:xfrm>
          <a:prstGeom prst="line">
            <a:avLst/>
          </a:prstGeom>
          <a:ln w="127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CuadroTexto 147">
            <a:extLst>
              <a:ext uri="{FF2B5EF4-FFF2-40B4-BE49-F238E27FC236}">
                <a16:creationId xmlns:a16="http://schemas.microsoft.com/office/drawing/2014/main" id="{9633A4D6-632D-6F5B-113D-506D5866C2DE}"/>
              </a:ext>
            </a:extLst>
          </p:cNvPr>
          <p:cNvSpPr txBox="1"/>
          <p:nvPr/>
        </p:nvSpPr>
        <p:spPr>
          <a:xfrm flipH="1">
            <a:off x="108135" y="4713661"/>
            <a:ext cx="346249" cy="139314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" sz="1050" dirty="0">
                <a:solidFill>
                  <a:srgbClr val="800000"/>
                </a:solidFill>
              </a:rPr>
              <a:t>ECOSISTEMAS</a:t>
            </a:r>
            <a:endParaRPr lang="es-PE" sz="1050" dirty="0">
              <a:solidFill>
                <a:srgbClr val="800000"/>
              </a:solidFill>
            </a:endParaRPr>
          </a:p>
        </p:txBody>
      </p:sp>
      <p:sp>
        <p:nvSpPr>
          <p:cNvPr id="149" name="TextBox 160">
            <a:extLst>
              <a:ext uri="{FF2B5EF4-FFF2-40B4-BE49-F238E27FC236}">
                <a16:creationId xmlns:a16="http://schemas.microsoft.com/office/drawing/2014/main" id="{6AAEDD24-7BD8-73C0-5E7A-15B59FC6C311}"/>
              </a:ext>
            </a:extLst>
          </p:cNvPr>
          <p:cNvSpPr txBox="1"/>
          <p:nvPr/>
        </p:nvSpPr>
        <p:spPr>
          <a:xfrm>
            <a:off x="5618823" y="1822574"/>
            <a:ext cx="70403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150" name="TextBox 160">
            <a:extLst>
              <a:ext uri="{FF2B5EF4-FFF2-40B4-BE49-F238E27FC236}">
                <a16:creationId xmlns:a16="http://schemas.microsoft.com/office/drawing/2014/main" id="{5E8BE08C-6CAE-E183-1AED-5421F0EA3590}"/>
              </a:ext>
            </a:extLst>
          </p:cNvPr>
          <p:cNvSpPr txBox="1"/>
          <p:nvPr/>
        </p:nvSpPr>
        <p:spPr>
          <a:xfrm>
            <a:off x="6449042" y="2576379"/>
            <a:ext cx="70403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</p:txBody>
      </p:sp>
      <p:sp>
        <p:nvSpPr>
          <p:cNvPr id="151" name="TextBox 160">
            <a:extLst>
              <a:ext uri="{FF2B5EF4-FFF2-40B4-BE49-F238E27FC236}">
                <a16:creationId xmlns:a16="http://schemas.microsoft.com/office/drawing/2014/main" id="{E0C0C3A5-505E-9B2F-464D-8CED6E15DA68}"/>
              </a:ext>
            </a:extLst>
          </p:cNvPr>
          <p:cNvSpPr txBox="1"/>
          <p:nvPr/>
        </p:nvSpPr>
        <p:spPr>
          <a:xfrm>
            <a:off x="6685465" y="3674996"/>
            <a:ext cx="70403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</a:p>
        </p:txBody>
      </p:sp>
      <p:sp>
        <p:nvSpPr>
          <p:cNvPr id="152" name="TextBox 160">
            <a:extLst>
              <a:ext uri="{FF2B5EF4-FFF2-40B4-BE49-F238E27FC236}">
                <a16:creationId xmlns:a16="http://schemas.microsoft.com/office/drawing/2014/main" id="{37806FF3-8323-3915-3369-1A0CBABE6008}"/>
              </a:ext>
            </a:extLst>
          </p:cNvPr>
          <p:cNvSpPr txBox="1"/>
          <p:nvPr/>
        </p:nvSpPr>
        <p:spPr>
          <a:xfrm>
            <a:off x="6097022" y="4635904"/>
            <a:ext cx="70403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</a:p>
        </p:txBody>
      </p:sp>
      <p:sp>
        <p:nvSpPr>
          <p:cNvPr id="153" name="TextBox 160">
            <a:extLst>
              <a:ext uri="{FF2B5EF4-FFF2-40B4-BE49-F238E27FC236}">
                <a16:creationId xmlns:a16="http://schemas.microsoft.com/office/drawing/2014/main" id="{944BF7A3-7C01-4A45-63C9-5DE87736F85B}"/>
              </a:ext>
            </a:extLst>
          </p:cNvPr>
          <p:cNvSpPr txBox="1"/>
          <p:nvPr/>
        </p:nvSpPr>
        <p:spPr>
          <a:xfrm>
            <a:off x="4990491" y="4995418"/>
            <a:ext cx="70403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</a:t>
            </a:r>
          </a:p>
        </p:txBody>
      </p:sp>
      <p:sp>
        <p:nvSpPr>
          <p:cNvPr id="154" name="TextBox 160">
            <a:extLst>
              <a:ext uri="{FF2B5EF4-FFF2-40B4-BE49-F238E27FC236}">
                <a16:creationId xmlns:a16="http://schemas.microsoft.com/office/drawing/2014/main" id="{D0DE4866-DA3F-00FA-F6DA-F530A6F99CAF}"/>
              </a:ext>
            </a:extLst>
          </p:cNvPr>
          <p:cNvSpPr txBox="1"/>
          <p:nvPr/>
        </p:nvSpPr>
        <p:spPr>
          <a:xfrm>
            <a:off x="4401632" y="1860407"/>
            <a:ext cx="70403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sp>
        <p:nvSpPr>
          <p:cNvPr id="155" name="TextBox 160">
            <a:extLst>
              <a:ext uri="{FF2B5EF4-FFF2-40B4-BE49-F238E27FC236}">
                <a16:creationId xmlns:a16="http://schemas.microsoft.com/office/drawing/2014/main" id="{C47B7674-A59E-5075-015F-AC405FF3DAF5}"/>
              </a:ext>
            </a:extLst>
          </p:cNvPr>
          <p:cNvSpPr txBox="1"/>
          <p:nvPr/>
        </p:nvSpPr>
        <p:spPr>
          <a:xfrm>
            <a:off x="3443457" y="2488092"/>
            <a:ext cx="70403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</a:t>
            </a:r>
          </a:p>
        </p:txBody>
      </p:sp>
      <p:sp>
        <p:nvSpPr>
          <p:cNvPr id="156" name="TextBox 160">
            <a:extLst>
              <a:ext uri="{FF2B5EF4-FFF2-40B4-BE49-F238E27FC236}">
                <a16:creationId xmlns:a16="http://schemas.microsoft.com/office/drawing/2014/main" id="{47302FFC-6E77-17B0-6795-31DFC3E76353}"/>
              </a:ext>
            </a:extLst>
          </p:cNvPr>
          <p:cNvSpPr txBox="1"/>
          <p:nvPr/>
        </p:nvSpPr>
        <p:spPr>
          <a:xfrm>
            <a:off x="3288636" y="3634271"/>
            <a:ext cx="704039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</a:t>
            </a:r>
          </a:p>
        </p:txBody>
      </p:sp>
      <p:sp>
        <p:nvSpPr>
          <p:cNvPr id="157" name="TextBox 160">
            <a:extLst>
              <a:ext uri="{FF2B5EF4-FFF2-40B4-BE49-F238E27FC236}">
                <a16:creationId xmlns:a16="http://schemas.microsoft.com/office/drawing/2014/main" id="{DD1D29A0-6B1E-DEC9-388A-C9AF66E39DC4}"/>
              </a:ext>
            </a:extLst>
          </p:cNvPr>
          <p:cNvSpPr txBox="1"/>
          <p:nvPr/>
        </p:nvSpPr>
        <p:spPr>
          <a:xfrm>
            <a:off x="3853147" y="4635904"/>
            <a:ext cx="70403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07</a:t>
            </a:r>
          </a:p>
        </p:txBody>
      </p:sp>
      <p:sp>
        <p:nvSpPr>
          <p:cNvPr id="66" name="Flecha: cheurón 21">
            <a:extLst>
              <a:ext uri="{FF2B5EF4-FFF2-40B4-BE49-F238E27FC236}">
                <a16:creationId xmlns:a16="http://schemas.microsoft.com/office/drawing/2014/main" id="{76FF055F-CFD9-4F6E-9E56-CF00C90E856F}"/>
              </a:ext>
            </a:extLst>
          </p:cNvPr>
          <p:cNvSpPr/>
          <p:nvPr/>
        </p:nvSpPr>
        <p:spPr>
          <a:xfrm>
            <a:off x="551383" y="5735501"/>
            <a:ext cx="1779547" cy="266695"/>
          </a:xfrm>
          <a:prstGeom prst="chevron">
            <a:avLst/>
          </a:prstGeom>
          <a:solidFill>
            <a:srgbClr val="80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>
                <a:solidFill>
                  <a:schemeClr val="bg1"/>
                </a:solidFill>
              </a:rPr>
              <a:t>Ecosistema de gestión inteligente </a:t>
            </a:r>
            <a:endParaRPr lang="es-PE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057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4AF6AD7-B1F2-B543-EAD0-CCAC1C7A74FD}"/>
              </a:ext>
            </a:extLst>
          </p:cNvPr>
          <p:cNvSpPr txBox="1"/>
          <p:nvPr/>
        </p:nvSpPr>
        <p:spPr>
          <a:xfrm>
            <a:off x="169341" y="132705"/>
            <a:ext cx="8553049" cy="1151473"/>
          </a:xfrm>
          <a:prstGeom prst="rect">
            <a:avLst/>
          </a:prstGeom>
          <a:solidFill>
            <a:srgbClr val="FFE1E1"/>
          </a:solidFill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F330B11-B688-F366-F45A-23A97FD135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3001" y="278053"/>
            <a:ext cx="8274164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es-ES" sz="2800" spc="-5" dirty="0">
                <a:solidFill>
                  <a:srgbClr val="800000"/>
                </a:solidFill>
                <a:latin typeface="Calibri" panose="020F0502020204030204" pitchFamily="34" charset="0"/>
              </a:rPr>
              <a:t>EL PROBLEMA: La innovación del sector público tiene un problema de “primera milla”</a:t>
            </a:r>
            <a:endParaRPr lang="es-ES" sz="1800" dirty="0">
              <a:solidFill>
                <a:srgbClr val="585858"/>
              </a:solidFill>
              <a:latin typeface="Calibri" panose="020F0502020204030204" pitchFamily="34" charset="0"/>
            </a:endParaRPr>
          </a:p>
        </p:txBody>
      </p:sp>
      <p:sp>
        <p:nvSpPr>
          <p:cNvPr id="4" name="Marcador de número de diapositiva 1">
            <a:extLst>
              <a:ext uri="{FF2B5EF4-FFF2-40B4-BE49-F238E27FC236}">
                <a16:creationId xmlns:a16="http://schemas.microsoft.com/office/drawing/2014/main" id="{B3E5CA5A-1761-5E67-8146-2E7326576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55924" y="6356352"/>
            <a:ext cx="2024896" cy="365125"/>
          </a:xfrm>
        </p:spPr>
        <p:txBody>
          <a:bodyPr rtlCol="0"/>
          <a:lstStyle/>
          <a:p>
            <a:pPr rtl="0"/>
            <a:fld id="{8C2E478F-E849-4A8C-AF1F-CBCC78A7CBFA}" type="slidenum">
              <a:rPr lang="es-ES" smtClean="0"/>
              <a:t>11</a:t>
            </a:fld>
            <a:endParaRPr lang="es-ES"/>
          </a:p>
        </p:txBody>
      </p:sp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id="{93BD6F79-AA51-190A-BEE2-7D03FD5260B8}"/>
              </a:ext>
            </a:extLst>
          </p:cNvPr>
          <p:cNvSpPr txBox="1">
            <a:spLocks/>
          </p:cNvSpPr>
          <p:nvPr/>
        </p:nvSpPr>
        <p:spPr>
          <a:xfrm>
            <a:off x="6355924" y="6356352"/>
            <a:ext cx="2024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r" defTabSz="914400" rtl="0" eaLnBrk="1" latinLnBrk="0" hangingPunct="1">
              <a:defRPr sz="118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89633AEC-BAF2-92FB-AA09-21CF60299BB9}"/>
              </a:ext>
            </a:extLst>
          </p:cNvPr>
          <p:cNvSpPr txBox="1">
            <a:spLocks/>
          </p:cNvSpPr>
          <p:nvPr/>
        </p:nvSpPr>
        <p:spPr>
          <a:xfrm>
            <a:off x="6355924" y="6356352"/>
            <a:ext cx="2024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r" defTabSz="914400" rtl="0" eaLnBrk="1" latinLnBrk="0" hangingPunct="1">
              <a:defRPr sz="118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s-ES" smtClean="0"/>
              <a:pPr/>
              <a:t>11</a:t>
            </a:fld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9A1953E-6A69-5AED-CBBB-6EBD0AA969BD}"/>
              </a:ext>
            </a:extLst>
          </p:cNvPr>
          <p:cNvCxnSpPr>
            <a:cxnSpLocks/>
          </p:cNvCxnSpPr>
          <p:nvPr/>
        </p:nvCxnSpPr>
        <p:spPr>
          <a:xfrm>
            <a:off x="301339" y="6419632"/>
            <a:ext cx="7787067" cy="0"/>
          </a:xfrm>
          <a:prstGeom prst="line">
            <a:avLst/>
          </a:prstGeom>
          <a:ln w="127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ject 7">
            <a:extLst>
              <a:ext uri="{FF2B5EF4-FFF2-40B4-BE49-F238E27FC236}">
                <a16:creationId xmlns:a16="http://schemas.microsoft.com/office/drawing/2014/main" id="{F008D774-3E09-34C1-73BB-40D1B94F636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467" y="2030010"/>
            <a:ext cx="8642604" cy="3646987"/>
          </a:xfrm>
          <a:prstGeom prst="rect">
            <a:avLst/>
          </a:prstGeom>
        </p:spPr>
      </p:pic>
      <p:sp>
        <p:nvSpPr>
          <p:cNvPr id="12" name="object 8">
            <a:extLst>
              <a:ext uri="{FF2B5EF4-FFF2-40B4-BE49-F238E27FC236}">
                <a16:creationId xmlns:a16="http://schemas.microsoft.com/office/drawing/2014/main" id="{40151A43-7678-6326-5658-8B874924EBD8}"/>
              </a:ext>
            </a:extLst>
          </p:cNvPr>
          <p:cNvSpPr txBox="1"/>
          <p:nvPr/>
        </p:nvSpPr>
        <p:spPr>
          <a:xfrm>
            <a:off x="4007340" y="4075400"/>
            <a:ext cx="1046988" cy="364202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51130" marR="5080" indent="-139065" algn="ctr">
              <a:lnSpc>
                <a:spcPts val="1320"/>
              </a:lnSpc>
              <a:spcBef>
                <a:spcPts val="240"/>
              </a:spcBef>
            </a:pPr>
            <a:r>
              <a:rPr lang="es-PE" sz="1200" dirty="0">
                <a:latin typeface="Calibri"/>
                <a:cs typeface="Calibri"/>
              </a:rPr>
              <a:t>Prototipos y experimentos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A58BB95D-2591-AA60-7558-92D0AED6726C}"/>
              </a:ext>
            </a:extLst>
          </p:cNvPr>
          <p:cNvSpPr txBox="1"/>
          <p:nvPr/>
        </p:nvSpPr>
        <p:spPr>
          <a:xfrm>
            <a:off x="3141200" y="3080863"/>
            <a:ext cx="866140" cy="364202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58750" marR="5080" indent="-146685" algn="ctr">
              <a:lnSpc>
                <a:spcPts val="1320"/>
              </a:lnSpc>
              <a:spcBef>
                <a:spcPts val="240"/>
              </a:spcBef>
            </a:pPr>
            <a:r>
              <a:rPr lang="es-PE" sz="1200" dirty="0">
                <a:latin typeface="Calibri"/>
                <a:cs typeface="Calibri"/>
              </a:rPr>
              <a:t>Escenarios e informes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A7DE3C6E-CAAB-AD8E-D778-BB883BEC7A8A}"/>
              </a:ext>
            </a:extLst>
          </p:cNvPr>
          <p:cNvSpPr txBox="1"/>
          <p:nvPr/>
        </p:nvSpPr>
        <p:spPr>
          <a:xfrm>
            <a:off x="4582777" y="2760441"/>
            <a:ext cx="866140" cy="38985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53365" marR="5080" indent="-241300">
              <a:lnSpc>
                <a:spcPts val="1320"/>
              </a:lnSpc>
              <a:spcBef>
                <a:spcPts val="240"/>
              </a:spcBef>
            </a:pPr>
            <a:r>
              <a:rPr lang="es-PE" sz="1200" spc="-5" dirty="0">
                <a:latin typeface="Calibri"/>
                <a:cs typeface="Calibri"/>
              </a:rPr>
              <a:t>     Tableros </a:t>
            </a:r>
          </a:p>
          <a:p>
            <a:pPr marL="253365" marR="5080" indent="-241300" algn="ctr">
              <a:lnSpc>
                <a:spcPts val="1320"/>
              </a:lnSpc>
              <a:spcBef>
                <a:spcPts val="240"/>
              </a:spcBef>
            </a:pPr>
            <a:r>
              <a:rPr lang="es-PE" sz="1200" spc="-5" dirty="0">
                <a:latin typeface="Calibri"/>
                <a:cs typeface="Calibri"/>
              </a:rPr>
              <a:t>inteligentes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8298095F-BD8A-8275-9598-C7763281DD26}"/>
              </a:ext>
            </a:extLst>
          </p:cNvPr>
          <p:cNvSpPr/>
          <p:nvPr/>
        </p:nvSpPr>
        <p:spPr>
          <a:xfrm>
            <a:off x="6615107" y="1769206"/>
            <a:ext cx="2233828" cy="1367155"/>
          </a:xfrm>
          <a:custGeom>
            <a:avLst/>
            <a:gdLst/>
            <a:ahLst/>
            <a:cxnLst/>
            <a:rect l="l" t="t" r="r" b="b"/>
            <a:pathLst>
              <a:path w="2269490" h="1367155">
                <a:moveTo>
                  <a:pt x="2041398" y="0"/>
                </a:moveTo>
                <a:lnTo>
                  <a:pt x="227838" y="0"/>
                </a:lnTo>
                <a:lnTo>
                  <a:pt x="181913" y="4627"/>
                </a:lnTo>
                <a:lnTo>
                  <a:pt x="139142" y="17901"/>
                </a:lnTo>
                <a:lnTo>
                  <a:pt x="100440" y="38904"/>
                </a:lnTo>
                <a:lnTo>
                  <a:pt x="66722" y="66722"/>
                </a:lnTo>
                <a:lnTo>
                  <a:pt x="38904" y="100440"/>
                </a:lnTo>
                <a:lnTo>
                  <a:pt x="17901" y="139142"/>
                </a:lnTo>
                <a:lnTo>
                  <a:pt x="4627" y="181913"/>
                </a:lnTo>
                <a:lnTo>
                  <a:pt x="0" y="227837"/>
                </a:lnTo>
                <a:lnTo>
                  <a:pt x="0" y="1139189"/>
                </a:lnTo>
                <a:lnTo>
                  <a:pt x="4627" y="1185114"/>
                </a:lnTo>
                <a:lnTo>
                  <a:pt x="17901" y="1227885"/>
                </a:lnTo>
                <a:lnTo>
                  <a:pt x="38904" y="1266587"/>
                </a:lnTo>
                <a:lnTo>
                  <a:pt x="66722" y="1300305"/>
                </a:lnTo>
                <a:lnTo>
                  <a:pt x="100440" y="1328123"/>
                </a:lnTo>
                <a:lnTo>
                  <a:pt x="139142" y="1349126"/>
                </a:lnTo>
                <a:lnTo>
                  <a:pt x="181913" y="1362400"/>
                </a:lnTo>
                <a:lnTo>
                  <a:pt x="227838" y="1367027"/>
                </a:lnTo>
                <a:lnTo>
                  <a:pt x="2041398" y="1367027"/>
                </a:lnTo>
                <a:lnTo>
                  <a:pt x="2087322" y="1362400"/>
                </a:lnTo>
                <a:lnTo>
                  <a:pt x="2130093" y="1349126"/>
                </a:lnTo>
                <a:lnTo>
                  <a:pt x="2168795" y="1328123"/>
                </a:lnTo>
                <a:lnTo>
                  <a:pt x="2202513" y="1300305"/>
                </a:lnTo>
                <a:lnTo>
                  <a:pt x="2230331" y="1266587"/>
                </a:lnTo>
                <a:lnTo>
                  <a:pt x="2251334" y="1227885"/>
                </a:lnTo>
                <a:lnTo>
                  <a:pt x="2264608" y="1185114"/>
                </a:lnTo>
                <a:lnTo>
                  <a:pt x="2269236" y="1139189"/>
                </a:lnTo>
                <a:lnTo>
                  <a:pt x="2269236" y="227837"/>
                </a:lnTo>
                <a:lnTo>
                  <a:pt x="2264608" y="181913"/>
                </a:lnTo>
                <a:lnTo>
                  <a:pt x="2251334" y="139142"/>
                </a:lnTo>
                <a:lnTo>
                  <a:pt x="2230331" y="100440"/>
                </a:lnTo>
                <a:lnTo>
                  <a:pt x="2202513" y="66722"/>
                </a:lnTo>
                <a:lnTo>
                  <a:pt x="2168795" y="38904"/>
                </a:lnTo>
                <a:lnTo>
                  <a:pt x="2130093" y="17901"/>
                </a:lnTo>
                <a:lnTo>
                  <a:pt x="2087322" y="4627"/>
                </a:lnTo>
                <a:lnTo>
                  <a:pt x="204139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48F55B82-9BFF-884B-ED5E-0D148CBF7A9B}"/>
              </a:ext>
            </a:extLst>
          </p:cNvPr>
          <p:cNvSpPr txBox="1"/>
          <p:nvPr/>
        </p:nvSpPr>
        <p:spPr>
          <a:xfrm>
            <a:off x="6829787" y="1910430"/>
            <a:ext cx="1744601" cy="1197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es-ES" sz="1100" spc="-35" dirty="0">
                <a:solidFill>
                  <a:srgbClr val="FFFFFF"/>
                </a:solidFill>
                <a:cs typeface="Calibri"/>
              </a:rPr>
              <a:t>Tableros que se ven muy "inteligentes" y que son cuidadosamente atendidos por pocos especialistas, pero que nunca son utilizados por su público objetivo: los tomadores de decisiones.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7DA509A4-1255-154D-E4F3-B5CD98E7F7CA}"/>
              </a:ext>
            </a:extLst>
          </p:cNvPr>
          <p:cNvSpPr txBox="1"/>
          <p:nvPr/>
        </p:nvSpPr>
        <p:spPr>
          <a:xfrm>
            <a:off x="6393034" y="4359117"/>
            <a:ext cx="220599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s-PE" sz="1200" dirty="0">
                <a:solidFill>
                  <a:schemeClr val="bg1"/>
                </a:solidFill>
              </a:rPr>
              <a:t>Prototipos o experimentos que fueron desarrollados por una unidad de innovación y estaban destinados a ser entregados a un ministerio de línea o departamento de la ciudad, pero nunca lo fueron.</a:t>
            </a: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6A100D74-7FC9-BC7E-FF63-1091327FAF1A}"/>
              </a:ext>
            </a:extLst>
          </p:cNvPr>
          <p:cNvSpPr txBox="1"/>
          <p:nvPr/>
        </p:nvSpPr>
        <p:spPr>
          <a:xfrm>
            <a:off x="370771" y="4273773"/>
            <a:ext cx="2077720" cy="1197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s-PE" sz="1100" dirty="0">
                <a:solidFill>
                  <a:schemeClr val="bg1"/>
                </a:solidFill>
              </a:rPr>
              <a:t>Escenarios bellamente elaborados e informes de exploración del horizonte que duran lo que dura una conferencia de prensa o un evento de inauguración y se colocan rápidamente en los estantes después de eso.</a:t>
            </a:r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1E1EB2AB-E262-D081-BB5F-BBDB058F0BE8}"/>
              </a:ext>
            </a:extLst>
          </p:cNvPr>
          <p:cNvSpPr/>
          <p:nvPr/>
        </p:nvSpPr>
        <p:spPr>
          <a:xfrm>
            <a:off x="5047216" y="1895952"/>
            <a:ext cx="2487295" cy="2296160"/>
          </a:xfrm>
          <a:custGeom>
            <a:avLst/>
            <a:gdLst/>
            <a:ahLst/>
            <a:cxnLst/>
            <a:rect l="l" t="t" r="r" b="b"/>
            <a:pathLst>
              <a:path w="2487295" h="2296160">
                <a:moveTo>
                  <a:pt x="1628140" y="38100"/>
                </a:moveTo>
                <a:lnTo>
                  <a:pt x="1615440" y="31750"/>
                </a:lnTo>
                <a:lnTo>
                  <a:pt x="1551940" y="0"/>
                </a:lnTo>
                <a:lnTo>
                  <a:pt x="1551940" y="31750"/>
                </a:lnTo>
                <a:lnTo>
                  <a:pt x="954532" y="31750"/>
                </a:lnTo>
                <a:lnTo>
                  <a:pt x="951738" y="34544"/>
                </a:lnTo>
                <a:lnTo>
                  <a:pt x="951738" y="463804"/>
                </a:lnTo>
                <a:lnTo>
                  <a:pt x="288036" y="463804"/>
                </a:lnTo>
                <a:lnTo>
                  <a:pt x="288036" y="476504"/>
                </a:lnTo>
                <a:lnTo>
                  <a:pt x="961644" y="476504"/>
                </a:lnTo>
                <a:lnTo>
                  <a:pt x="964438" y="473710"/>
                </a:lnTo>
                <a:lnTo>
                  <a:pt x="964438" y="470154"/>
                </a:lnTo>
                <a:lnTo>
                  <a:pt x="964438" y="463804"/>
                </a:lnTo>
                <a:lnTo>
                  <a:pt x="964438" y="44450"/>
                </a:lnTo>
                <a:lnTo>
                  <a:pt x="1551940" y="44450"/>
                </a:lnTo>
                <a:lnTo>
                  <a:pt x="1551940" y="76200"/>
                </a:lnTo>
                <a:lnTo>
                  <a:pt x="1615440" y="44450"/>
                </a:lnTo>
                <a:lnTo>
                  <a:pt x="1628140" y="38100"/>
                </a:lnTo>
                <a:close/>
              </a:path>
              <a:path w="2487295" h="2296160">
                <a:moveTo>
                  <a:pt x="2487168" y="2219833"/>
                </a:moveTo>
                <a:lnTo>
                  <a:pt x="2455418" y="2219833"/>
                </a:lnTo>
                <a:lnTo>
                  <a:pt x="2455418" y="1915922"/>
                </a:lnTo>
                <a:lnTo>
                  <a:pt x="2455418" y="1909572"/>
                </a:lnTo>
                <a:lnTo>
                  <a:pt x="2455418" y="1906016"/>
                </a:lnTo>
                <a:lnTo>
                  <a:pt x="2452624" y="1903222"/>
                </a:lnTo>
                <a:lnTo>
                  <a:pt x="0" y="1903222"/>
                </a:lnTo>
                <a:lnTo>
                  <a:pt x="0" y="1915922"/>
                </a:lnTo>
                <a:lnTo>
                  <a:pt x="2442718" y="1915922"/>
                </a:lnTo>
                <a:lnTo>
                  <a:pt x="2442718" y="2219833"/>
                </a:lnTo>
                <a:lnTo>
                  <a:pt x="2410968" y="2219833"/>
                </a:lnTo>
                <a:lnTo>
                  <a:pt x="2449068" y="2296033"/>
                </a:lnTo>
                <a:lnTo>
                  <a:pt x="2480818" y="2232533"/>
                </a:lnTo>
                <a:lnTo>
                  <a:pt x="2487168" y="2219833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769" y="6003211"/>
            <a:ext cx="702102" cy="70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2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e">
            <a:extLst>
              <a:ext uri="{FF2B5EF4-FFF2-40B4-BE49-F238E27FC236}">
                <a16:creationId xmlns:a16="http://schemas.microsoft.com/office/drawing/2014/main" id="{AF1B7AD6-44B4-97FD-A794-A65E76C353CA}"/>
              </a:ext>
            </a:extLst>
          </p:cNvPr>
          <p:cNvSpPr/>
          <p:nvPr/>
        </p:nvSpPr>
        <p:spPr>
          <a:xfrm>
            <a:off x="3024821" y="2675145"/>
            <a:ext cx="2923544" cy="2532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06" y="0"/>
                </a:moveTo>
                <a:lnTo>
                  <a:pt x="5400" y="0"/>
                </a:lnTo>
                <a:lnTo>
                  <a:pt x="0" y="10797"/>
                </a:lnTo>
                <a:lnTo>
                  <a:pt x="5400" y="21600"/>
                </a:lnTo>
                <a:lnTo>
                  <a:pt x="16200" y="21600"/>
                </a:lnTo>
                <a:lnTo>
                  <a:pt x="21600" y="10803"/>
                </a:lnTo>
                <a:lnTo>
                  <a:pt x="16206" y="0"/>
                </a:lnTo>
                <a:close/>
                <a:moveTo>
                  <a:pt x="15829" y="20854"/>
                </a:moveTo>
                <a:lnTo>
                  <a:pt x="5777" y="20854"/>
                </a:lnTo>
                <a:lnTo>
                  <a:pt x="748" y="10803"/>
                </a:lnTo>
                <a:lnTo>
                  <a:pt x="5777" y="752"/>
                </a:lnTo>
                <a:lnTo>
                  <a:pt x="15835" y="752"/>
                </a:lnTo>
                <a:lnTo>
                  <a:pt x="20858" y="10797"/>
                </a:lnTo>
                <a:lnTo>
                  <a:pt x="15829" y="20854"/>
                </a:lnTo>
                <a:close/>
              </a:path>
            </a:pathLst>
          </a:custGeom>
          <a:solidFill>
            <a:srgbClr val="800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7" name="Figure">
            <a:extLst>
              <a:ext uri="{FF2B5EF4-FFF2-40B4-BE49-F238E27FC236}">
                <a16:creationId xmlns:a16="http://schemas.microsoft.com/office/drawing/2014/main" id="{3A70F5A6-6F53-11F9-0750-2273FE08DB2D}"/>
              </a:ext>
            </a:extLst>
          </p:cNvPr>
          <p:cNvSpPr/>
          <p:nvPr/>
        </p:nvSpPr>
        <p:spPr>
          <a:xfrm>
            <a:off x="2784581" y="4061998"/>
            <a:ext cx="1336150" cy="1183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3" y="21600"/>
                </a:moveTo>
                <a:lnTo>
                  <a:pt x="0" y="10793"/>
                </a:lnTo>
                <a:lnTo>
                  <a:pt x="5403" y="0"/>
                </a:lnTo>
                <a:lnTo>
                  <a:pt x="16197" y="0"/>
                </a:lnTo>
                <a:lnTo>
                  <a:pt x="21600" y="10793"/>
                </a:lnTo>
                <a:lnTo>
                  <a:pt x="16197" y="21600"/>
                </a:lnTo>
                <a:close/>
              </a:path>
            </a:pathLst>
          </a:custGeom>
          <a:solidFill>
            <a:srgbClr val="800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9" name="Figure">
            <a:extLst>
              <a:ext uri="{FF2B5EF4-FFF2-40B4-BE49-F238E27FC236}">
                <a16:creationId xmlns:a16="http://schemas.microsoft.com/office/drawing/2014/main" id="{EF180513-3162-5788-319B-B3D1B5C4E269}"/>
              </a:ext>
            </a:extLst>
          </p:cNvPr>
          <p:cNvSpPr/>
          <p:nvPr/>
        </p:nvSpPr>
        <p:spPr>
          <a:xfrm>
            <a:off x="3876177" y="1690819"/>
            <a:ext cx="1366264" cy="1182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793"/>
                </a:lnTo>
                <a:lnTo>
                  <a:pt x="5400" y="0"/>
                </a:lnTo>
                <a:lnTo>
                  <a:pt x="16200" y="0"/>
                </a:lnTo>
                <a:lnTo>
                  <a:pt x="21600" y="10793"/>
                </a:lnTo>
                <a:lnTo>
                  <a:pt x="16200" y="21600"/>
                </a:lnTo>
                <a:close/>
              </a:path>
            </a:pathLst>
          </a:custGeom>
          <a:solidFill>
            <a:srgbClr val="800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11" name="Figure">
            <a:extLst>
              <a:ext uri="{FF2B5EF4-FFF2-40B4-BE49-F238E27FC236}">
                <a16:creationId xmlns:a16="http://schemas.microsoft.com/office/drawing/2014/main" id="{211032A9-513A-8C29-B268-8322C13483F9}"/>
              </a:ext>
            </a:extLst>
          </p:cNvPr>
          <p:cNvSpPr/>
          <p:nvPr/>
        </p:nvSpPr>
        <p:spPr>
          <a:xfrm>
            <a:off x="4903947" y="4105660"/>
            <a:ext cx="1366264" cy="1183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lose/>
              </a:path>
            </a:pathLst>
          </a:custGeom>
          <a:solidFill>
            <a:srgbClr val="800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13" name="Figure">
            <a:extLst>
              <a:ext uri="{FF2B5EF4-FFF2-40B4-BE49-F238E27FC236}">
                <a16:creationId xmlns:a16="http://schemas.microsoft.com/office/drawing/2014/main" id="{081A549A-5EA2-5A0E-538E-56136698A649}"/>
              </a:ext>
            </a:extLst>
          </p:cNvPr>
          <p:cNvSpPr/>
          <p:nvPr/>
        </p:nvSpPr>
        <p:spPr>
          <a:xfrm>
            <a:off x="4975084" y="2500660"/>
            <a:ext cx="1366264" cy="1183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lose/>
              </a:path>
            </a:pathLst>
          </a:custGeom>
          <a:solidFill>
            <a:srgbClr val="800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15" name="Figure">
            <a:extLst>
              <a:ext uri="{FF2B5EF4-FFF2-40B4-BE49-F238E27FC236}">
                <a16:creationId xmlns:a16="http://schemas.microsoft.com/office/drawing/2014/main" id="{4E0D59A7-695B-17E4-FD9F-95ECD032F3B1}"/>
              </a:ext>
            </a:extLst>
          </p:cNvPr>
          <p:cNvSpPr/>
          <p:nvPr/>
        </p:nvSpPr>
        <p:spPr>
          <a:xfrm>
            <a:off x="2905147" y="2568142"/>
            <a:ext cx="1366264" cy="1183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lose/>
              </a:path>
            </a:pathLst>
          </a:custGeom>
          <a:solidFill>
            <a:srgbClr val="800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17" name="Figure">
            <a:extLst>
              <a:ext uri="{FF2B5EF4-FFF2-40B4-BE49-F238E27FC236}">
                <a16:creationId xmlns:a16="http://schemas.microsoft.com/office/drawing/2014/main" id="{BECCEA1D-526E-8ED7-FBCD-2C501DB80BD4}"/>
              </a:ext>
            </a:extLst>
          </p:cNvPr>
          <p:cNvSpPr/>
          <p:nvPr/>
        </p:nvSpPr>
        <p:spPr>
          <a:xfrm>
            <a:off x="3814662" y="4752546"/>
            <a:ext cx="1366264" cy="1183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21600"/>
                </a:moveTo>
                <a:lnTo>
                  <a:pt x="0" y="10800"/>
                </a:lnTo>
                <a:lnTo>
                  <a:pt x="5400" y="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close/>
              </a:path>
            </a:pathLst>
          </a:custGeom>
          <a:solidFill>
            <a:srgbClr val="800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solidFill>
                <a:schemeClr val="bg1"/>
              </a:solidFill>
            </a:endParaRPr>
          </a:p>
        </p:txBody>
      </p:sp>
      <p:grpSp>
        <p:nvGrpSpPr>
          <p:cNvPr id="18" name="Group 33">
            <a:extLst>
              <a:ext uri="{FF2B5EF4-FFF2-40B4-BE49-F238E27FC236}">
                <a16:creationId xmlns:a16="http://schemas.microsoft.com/office/drawing/2014/main" id="{2F4EFF64-34C4-62D4-3FE7-CE795BCA6B93}"/>
              </a:ext>
            </a:extLst>
          </p:cNvPr>
          <p:cNvGrpSpPr/>
          <p:nvPr/>
        </p:nvGrpSpPr>
        <p:grpSpPr>
          <a:xfrm>
            <a:off x="308615" y="1753658"/>
            <a:ext cx="2664295" cy="1212279"/>
            <a:chOff x="407369" y="1965830"/>
            <a:chExt cx="2879314" cy="1212279"/>
          </a:xfrm>
          <a:solidFill>
            <a:srgbClr val="800000"/>
          </a:solidFill>
        </p:grpSpPr>
        <p:sp>
          <p:nvSpPr>
            <p:cNvPr id="19" name="Rectangle 34">
              <a:extLst>
                <a:ext uri="{FF2B5EF4-FFF2-40B4-BE49-F238E27FC236}">
                  <a16:creationId xmlns:a16="http://schemas.microsoft.com/office/drawing/2014/main" id="{289EF854-C505-9703-52B1-2AEAE0239D42}"/>
                </a:ext>
              </a:extLst>
            </p:cNvPr>
            <p:cNvSpPr/>
            <p:nvPr/>
          </p:nvSpPr>
          <p:spPr>
            <a:xfrm>
              <a:off x="407369" y="1965830"/>
              <a:ext cx="2879314" cy="230832"/>
            </a:xfrm>
            <a:prstGeom prst="rect">
              <a:avLst/>
            </a:prstGeom>
            <a:grpFill/>
          </p:spPr>
          <p:txBody>
            <a:bodyPr wrap="square" anchor="b">
              <a:spAutoFit/>
            </a:bodyPr>
            <a:lstStyle/>
            <a:p>
              <a:pPr algn="ctr"/>
              <a:r>
                <a:rPr lang="da-DK" sz="9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Escuchar, comprender y empatizar 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35">
              <a:extLst>
                <a:ext uri="{FF2B5EF4-FFF2-40B4-BE49-F238E27FC236}">
                  <a16:creationId xmlns:a16="http://schemas.microsoft.com/office/drawing/2014/main" id="{65C95297-0232-83FE-7727-829CF129FE0E}"/>
                </a:ext>
              </a:extLst>
            </p:cNvPr>
            <p:cNvSpPr/>
            <p:nvPr/>
          </p:nvSpPr>
          <p:spPr>
            <a:xfrm>
              <a:off x="407369" y="2254779"/>
              <a:ext cx="2879314" cy="92333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</a:rPr>
                <a:t>¿Qué motiva a los actores de este sistema a tomar decisiones? ¿Cuáles son los incentivos que impulsan la acción y los comportamientos que son recompensados? Aquí es importante tener en cuenta que las motivaciones son muchas veces humanas, demasiado humanas: 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36">
            <a:extLst>
              <a:ext uri="{FF2B5EF4-FFF2-40B4-BE49-F238E27FC236}">
                <a16:creationId xmlns:a16="http://schemas.microsoft.com/office/drawing/2014/main" id="{17E936C1-17BA-E756-59CD-7A0FB289AF28}"/>
              </a:ext>
            </a:extLst>
          </p:cNvPr>
          <p:cNvGrpSpPr/>
          <p:nvPr/>
        </p:nvGrpSpPr>
        <p:grpSpPr>
          <a:xfrm>
            <a:off x="128832" y="3441174"/>
            <a:ext cx="2693370" cy="1481411"/>
            <a:chOff x="407369" y="1735070"/>
            <a:chExt cx="2910736" cy="1481411"/>
          </a:xfrm>
          <a:solidFill>
            <a:srgbClr val="800000"/>
          </a:solidFill>
        </p:grpSpPr>
        <p:sp>
          <p:nvSpPr>
            <p:cNvPr id="22" name="Rectangle 37">
              <a:extLst>
                <a:ext uri="{FF2B5EF4-FFF2-40B4-BE49-F238E27FC236}">
                  <a16:creationId xmlns:a16="http://schemas.microsoft.com/office/drawing/2014/main" id="{1B755E91-2E59-84F8-AFB5-CEF898612E46}"/>
                </a:ext>
              </a:extLst>
            </p:cNvPr>
            <p:cNvSpPr/>
            <p:nvPr/>
          </p:nvSpPr>
          <p:spPr>
            <a:xfrm>
              <a:off x="407369" y="1735070"/>
              <a:ext cx="2910736" cy="230832"/>
            </a:xfrm>
            <a:prstGeom prst="rect">
              <a:avLst/>
            </a:prstGeom>
            <a:grpFill/>
          </p:spPr>
          <p:txBody>
            <a:bodyPr wrap="square" anchor="b">
              <a:spAutoFit/>
            </a:bodyPr>
            <a:lstStyle/>
            <a:p>
              <a:pPr algn="ctr"/>
              <a:r>
                <a:rPr lang="es-ES" sz="9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Comprender las dinámicas de poder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38">
              <a:extLst>
                <a:ext uri="{FF2B5EF4-FFF2-40B4-BE49-F238E27FC236}">
                  <a16:creationId xmlns:a16="http://schemas.microsoft.com/office/drawing/2014/main" id="{C9A7EBB0-082B-13C3-4297-69715E560BD1}"/>
                </a:ext>
              </a:extLst>
            </p:cNvPr>
            <p:cNvSpPr/>
            <p:nvPr/>
          </p:nvSpPr>
          <p:spPr>
            <a:xfrm>
              <a:off x="416370" y="2016152"/>
              <a:ext cx="2879315" cy="120032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</a:rPr>
                <a:t>¿Cuáles son las dinámicas de poder dentro del sistema y qué coaliciones externas o individuos pueden hacer que el sistema tome nota (dicho de otro modo, a quién le temen los altos responsables de la toma de decisiones? Aquí puede ser útil pensar en el estado y la sociedad civil como co-evolucionando a lo largo de un camino angosto para controlarse unos a otros). 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39">
            <a:extLst>
              <a:ext uri="{FF2B5EF4-FFF2-40B4-BE49-F238E27FC236}">
                <a16:creationId xmlns:a16="http://schemas.microsoft.com/office/drawing/2014/main" id="{811FF246-9F9A-F210-064A-8C41C2C3B7E5}"/>
              </a:ext>
            </a:extLst>
          </p:cNvPr>
          <p:cNvGrpSpPr/>
          <p:nvPr/>
        </p:nvGrpSpPr>
        <p:grpSpPr>
          <a:xfrm>
            <a:off x="984315" y="5338027"/>
            <a:ext cx="2671074" cy="956032"/>
            <a:chOff x="409653" y="1647814"/>
            <a:chExt cx="2886640" cy="956032"/>
          </a:xfrm>
          <a:solidFill>
            <a:srgbClr val="800000"/>
          </a:solidFill>
        </p:grpSpPr>
        <p:sp>
          <p:nvSpPr>
            <p:cNvPr id="25" name="Rectangle 40">
              <a:extLst>
                <a:ext uri="{FF2B5EF4-FFF2-40B4-BE49-F238E27FC236}">
                  <a16:creationId xmlns:a16="http://schemas.microsoft.com/office/drawing/2014/main" id="{584507D8-2DD5-D9D1-E7C2-5331AC23EAD2}"/>
                </a:ext>
              </a:extLst>
            </p:cNvPr>
            <p:cNvSpPr/>
            <p:nvPr/>
          </p:nvSpPr>
          <p:spPr>
            <a:xfrm>
              <a:off x="416979" y="1647814"/>
              <a:ext cx="2879314" cy="369332"/>
            </a:xfrm>
            <a:prstGeom prst="rect">
              <a:avLst/>
            </a:prstGeom>
            <a:grpFill/>
          </p:spPr>
          <p:txBody>
            <a:bodyPr wrap="square" anchor="b">
              <a:spAutoFit/>
            </a:bodyPr>
            <a:lstStyle/>
            <a:p>
              <a:pPr algn="ctr"/>
              <a:r>
                <a:rPr lang="es-ES" sz="9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Identificar el vehículo burocrático para el cambio 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41">
              <a:extLst>
                <a:ext uri="{FF2B5EF4-FFF2-40B4-BE49-F238E27FC236}">
                  <a16:creationId xmlns:a16="http://schemas.microsoft.com/office/drawing/2014/main" id="{206F6BD8-EBC1-E02C-BBCB-4AC1B6B48D40}"/>
                </a:ext>
              </a:extLst>
            </p:cNvPr>
            <p:cNvSpPr/>
            <p:nvPr/>
          </p:nvSpPr>
          <p:spPr>
            <a:xfrm>
              <a:off x="409653" y="2072931"/>
              <a:ext cx="2879314" cy="53091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</a:rPr>
                <a:t>¿Cuál es el camino burocrático que haría diferentes acciones no solo posibles, sino también burocráticamente factibles</a:t>
              </a:r>
              <a:r>
                <a:rPr lang="es-ES" sz="1050" dirty="0">
                  <a:solidFill>
                    <a:schemeClr val="bg1"/>
                  </a:solidFill>
                  <a:latin typeface="arial" panose="020B0604020202020204" pitchFamily="34" charset="0"/>
                </a:rPr>
                <a:t>? 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42">
            <a:extLst>
              <a:ext uri="{FF2B5EF4-FFF2-40B4-BE49-F238E27FC236}">
                <a16:creationId xmlns:a16="http://schemas.microsoft.com/office/drawing/2014/main" id="{C9DEE822-051E-C8D5-F271-306816C5D90C}"/>
              </a:ext>
            </a:extLst>
          </p:cNvPr>
          <p:cNvGrpSpPr/>
          <p:nvPr/>
        </p:nvGrpSpPr>
        <p:grpSpPr>
          <a:xfrm>
            <a:off x="5327236" y="1119800"/>
            <a:ext cx="2664295" cy="1165502"/>
            <a:chOff x="347542" y="1650463"/>
            <a:chExt cx="2879314" cy="1165502"/>
          </a:xfrm>
          <a:solidFill>
            <a:srgbClr val="800000"/>
          </a:solidFill>
        </p:grpSpPr>
        <p:sp>
          <p:nvSpPr>
            <p:cNvPr id="28" name="Rectangle 43">
              <a:extLst>
                <a:ext uri="{FF2B5EF4-FFF2-40B4-BE49-F238E27FC236}">
                  <a16:creationId xmlns:a16="http://schemas.microsoft.com/office/drawing/2014/main" id="{3846DFC6-4584-E398-D9EC-6C722CC4658F}"/>
                </a:ext>
              </a:extLst>
            </p:cNvPr>
            <p:cNvSpPr/>
            <p:nvPr/>
          </p:nvSpPr>
          <p:spPr>
            <a:xfrm>
              <a:off x="347542" y="1650463"/>
              <a:ext cx="2879314" cy="338554"/>
            </a:xfrm>
            <a:prstGeom prst="rect">
              <a:avLst/>
            </a:prstGeom>
            <a:grpFill/>
          </p:spPr>
          <p:txBody>
            <a:bodyPr wrap="square" anchor="b">
              <a:spAutoFit/>
            </a:bodyPr>
            <a:lstStyle/>
            <a:p>
              <a:pPr algn="ctr"/>
              <a:r>
                <a:rPr lang="es-ES" sz="8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Cuente la historia de la “plataforma en llamas” y brinde sistemas de apoyo sistémicos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44">
              <a:extLst>
                <a:ext uri="{FF2B5EF4-FFF2-40B4-BE49-F238E27FC236}">
                  <a16:creationId xmlns:a16="http://schemas.microsoft.com/office/drawing/2014/main" id="{4FB832B3-F044-569B-6BA8-5336B5244A84}"/>
                </a:ext>
              </a:extLst>
            </p:cNvPr>
            <p:cNvSpPr/>
            <p:nvPr/>
          </p:nvSpPr>
          <p:spPr>
            <a:xfrm>
              <a:off x="347542" y="2031135"/>
              <a:ext cx="2879314" cy="78483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</a:rPr>
                <a:t>¿Cómo hacer que un conjunto de intervenciones sea tanto “irresistible” como “irreversible”, es decir, capaz de sobrevivir a las fortunas alternas del ciclo político y el alto nivel de rotación en el servicio civil)? 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45">
            <a:extLst>
              <a:ext uri="{FF2B5EF4-FFF2-40B4-BE49-F238E27FC236}">
                <a16:creationId xmlns:a16="http://schemas.microsoft.com/office/drawing/2014/main" id="{4AD9FB28-8D45-7C1F-4349-715700A1C5C4}"/>
              </a:ext>
            </a:extLst>
          </p:cNvPr>
          <p:cNvGrpSpPr/>
          <p:nvPr/>
        </p:nvGrpSpPr>
        <p:grpSpPr>
          <a:xfrm>
            <a:off x="6251160" y="2446968"/>
            <a:ext cx="2673323" cy="1597949"/>
            <a:chOff x="337785" y="1519267"/>
            <a:chExt cx="2889071" cy="1597949"/>
          </a:xfrm>
          <a:solidFill>
            <a:srgbClr val="800000"/>
          </a:solidFill>
        </p:grpSpPr>
        <p:sp>
          <p:nvSpPr>
            <p:cNvPr id="31" name="Rectangle 46">
              <a:extLst>
                <a:ext uri="{FF2B5EF4-FFF2-40B4-BE49-F238E27FC236}">
                  <a16:creationId xmlns:a16="http://schemas.microsoft.com/office/drawing/2014/main" id="{69D467BC-0364-1AD7-A790-8ADC9C733F41}"/>
                </a:ext>
              </a:extLst>
            </p:cNvPr>
            <p:cNvSpPr/>
            <p:nvPr/>
          </p:nvSpPr>
          <p:spPr>
            <a:xfrm>
              <a:off x="347542" y="1519267"/>
              <a:ext cx="2879314" cy="230832"/>
            </a:xfrm>
            <a:prstGeom prst="rect">
              <a:avLst/>
            </a:prstGeom>
            <a:grpFill/>
          </p:spPr>
          <p:txBody>
            <a:bodyPr wrap="square" anchor="b">
              <a:spAutoFit/>
            </a:bodyPr>
            <a:lstStyle/>
            <a:p>
              <a:pPr algn="ctr"/>
              <a:r>
                <a:rPr lang="es-ES" sz="9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Dé forma al primer paso seguro (colectivo)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47">
              <a:extLst>
                <a:ext uri="{FF2B5EF4-FFF2-40B4-BE49-F238E27FC236}">
                  <a16:creationId xmlns:a16="http://schemas.microsoft.com/office/drawing/2014/main" id="{F3D45DAA-8923-8336-3A7B-55C4672E4075}"/>
                </a:ext>
              </a:extLst>
            </p:cNvPr>
            <p:cNvSpPr/>
            <p:nvPr/>
          </p:nvSpPr>
          <p:spPr>
            <a:xfrm>
              <a:off x="337785" y="1793777"/>
              <a:ext cx="2879314" cy="132343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es-ES" sz="800" dirty="0">
                  <a:solidFill>
                    <a:schemeClr val="bg1"/>
                  </a:solidFill>
                  <a:latin typeface="arial" panose="020B0604020202020204" pitchFamily="34" charset="0"/>
                </a:rPr>
                <a:t>¿Cómo genera el coraje para tomar medidas? Muchos tomadores de decisiones quieren poder decir que fueron los primeros en introducir una política o enfoque en particular, pero cuando se les presenta la propuesta de hacer algo nuevo o no probado invariablemente preguntan: “¿Qué gobierno lo ha hecho ya? ¿Cómo sé que no fallará?” Tener un buen conjunto de precedentes, y algunos socios potenciales, bajo la manga es solo una de las muchas formas de reducir la percepción del riesgo.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48">
            <a:extLst>
              <a:ext uri="{FF2B5EF4-FFF2-40B4-BE49-F238E27FC236}">
                <a16:creationId xmlns:a16="http://schemas.microsoft.com/office/drawing/2014/main" id="{1325C68C-CD65-950B-24A1-4FED3712C24D}"/>
              </a:ext>
            </a:extLst>
          </p:cNvPr>
          <p:cNvGrpSpPr/>
          <p:nvPr/>
        </p:nvGrpSpPr>
        <p:grpSpPr>
          <a:xfrm>
            <a:off x="6122551" y="4366048"/>
            <a:ext cx="2672867" cy="1230937"/>
            <a:chOff x="375118" y="1562219"/>
            <a:chExt cx="2888577" cy="1230937"/>
          </a:xfrm>
          <a:solidFill>
            <a:srgbClr val="800000"/>
          </a:solidFill>
        </p:grpSpPr>
        <p:sp>
          <p:nvSpPr>
            <p:cNvPr id="35" name="Rectangle 49">
              <a:extLst>
                <a:ext uri="{FF2B5EF4-FFF2-40B4-BE49-F238E27FC236}">
                  <a16:creationId xmlns:a16="http://schemas.microsoft.com/office/drawing/2014/main" id="{05B8A6B5-9184-D721-8889-277516E4737B}"/>
                </a:ext>
              </a:extLst>
            </p:cNvPr>
            <p:cNvSpPr/>
            <p:nvPr/>
          </p:nvSpPr>
          <p:spPr>
            <a:xfrm>
              <a:off x="375118" y="1562219"/>
              <a:ext cx="2879314" cy="261610"/>
            </a:xfrm>
            <a:prstGeom prst="rect">
              <a:avLst/>
            </a:prstGeom>
            <a:grpFill/>
          </p:spPr>
          <p:txBody>
            <a:bodyPr wrap="square" anchor="b">
              <a:spAutoFit/>
            </a:bodyPr>
            <a:lstStyle/>
            <a:p>
              <a:pPr algn="ctr"/>
              <a:r>
                <a:rPr lang="da-DK" sz="9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Mapear</a:t>
              </a:r>
              <a:r>
                <a:rPr lang="da-DK" sz="11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 la red 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Rectangle 50">
              <a:extLst>
                <a:ext uri="{FF2B5EF4-FFF2-40B4-BE49-F238E27FC236}">
                  <a16:creationId xmlns:a16="http://schemas.microsoft.com/office/drawing/2014/main" id="{2FD5078E-1F65-5D27-123C-4C15568B1926}"/>
                </a:ext>
              </a:extLst>
            </p:cNvPr>
            <p:cNvSpPr/>
            <p:nvPr/>
          </p:nvSpPr>
          <p:spPr>
            <a:xfrm>
              <a:off x="384381" y="1869826"/>
              <a:ext cx="2879314" cy="92333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es-ES" sz="900" dirty="0">
                  <a:solidFill>
                    <a:schemeClr val="bg1"/>
                  </a:solidFill>
                  <a:latin typeface="arial" panose="020B0604020202020204" pitchFamily="34" charset="0"/>
                </a:rPr>
                <a:t>¿Quién está en ascenso y quién está en una trayectoria descendente? ¿Qué “nichos” están surgiendo que representan aliados potenciales para el cambio? ¿Cómo apoyamos y financiamos iniciativas que exploran el tercer horizonte ?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TextBox 57">
            <a:extLst>
              <a:ext uri="{FF2B5EF4-FFF2-40B4-BE49-F238E27FC236}">
                <a16:creationId xmlns:a16="http://schemas.microsoft.com/office/drawing/2014/main" id="{4209DE3A-9AD5-977F-1681-F6B7F8B6E243}"/>
              </a:ext>
            </a:extLst>
          </p:cNvPr>
          <p:cNvSpPr txBox="1"/>
          <p:nvPr/>
        </p:nvSpPr>
        <p:spPr>
          <a:xfrm>
            <a:off x="4159924" y="1813051"/>
            <a:ext cx="809837" cy="830997"/>
          </a:xfrm>
          <a:prstGeom prst="rect">
            <a:avLst/>
          </a:prstGeom>
          <a:solidFill>
            <a:srgbClr val="80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54" name="TextBox 58">
            <a:extLst>
              <a:ext uri="{FF2B5EF4-FFF2-40B4-BE49-F238E27FC236}">
                <a16:creationId xmlns:a16="http://schemas.microsoft.com/office/drawing/2014/main" id="{49318BA7-7CD9-7F33-3D7C-AF74F23DAB21}"/>
              </a:ext>
            </a:extLst>
          </p:cNvPr>
          <p:cNvSpPr txBox="1"/>
          <p:nvPr/>
        </p:nvSpPr>
        <p:spPr>
          <a:xfrm>
            <a:off x="5283063" y="2697701"/>
            <a:ext cx="809837" cy="830997"/>
          </a:xfrm>
          <a:prstGeom prst="rect">
            <a:avLst/>
          </a:prstGeom>
          <a:solidFill>
            <a:srgbClr val="80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73" name="TextBox 59">
            <a:extLst>
              <a:ext uri="{FF2B5EF4-FFF2-40B4-BE49-F238E27FC236}">
                <a16:creationId xmlns:a16="http://schemas.microsoft.com/office/drawing/2014/main" id="{31A5CFCF-73BE-D2D8-5384-97678A94CA90}"/>
              </a:ext>
            </a:extLst>
          </p:cNvPr>
          <p:cNvSpPr txBox="1"/>
          <p:nvPr/>
        </p:nvSpPr>
        <p:spPr>
          <a:xfrm>
            <a:off x="5200039" y="4250183"/>
            <a:ext cx="809837" cy="830997"/>
          </a:xfrm>
          <a:prstGeom prst="rect">
            <a:avLst/>
          </a:prstGeom>
          <a:solidFill>
            <a:srgbClr val="80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74" name="TextBox 60">
            <a:extLst>
              <a:ext uri="{FF2B5EF4-FFF2-40B4-BE49-F238E27FC236}">
                <a16:creationId xmlns:a16="http://schemas.microsoft.com/office/drawing/2014/main" id="{07777E20-2188-0734-6B25-24EB1E5D6A1E}"/>
              </a:ext>
            </a:extLst>
          </p:cNvPr>
          <p:cNvSpPr txBox="1"/>
          <p:nvPr/>
        </p:nvSpPr>
        <p:spPr>
          <a:xfrm>
            <a:off x="4097112" y="4913405"/>
            <a:ext cx="809837" cy="830997"/>
          </a:xfrm>
          <a:prstGeom prst="rect">
            <a:avLst/>
          </a:prstGeom>
          <a:solidFill>
            <a:srgbClr val="80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75" name="TextBox 61">
            <a:extLst>
              <a:ext uri="{FF2B5EF4-FFF2-40B4-BE49-F238E27FC236}">
                <a16:creationId xmlns:a16="http://schemas.microsoft.com/office/drawing/2014/main" id="{C2FF9BBE-EC95-5279-3FD2-4E4B93B95041}"/>
              </a:ext>
            </a:extLst>
          </p:cNvPr>
          <p:cNvSpPr txBox="1"/>
          <p:nvPr/>
        </p:nvSpPr>
        <p:spPr>
          <a:xfrm>
            <a:off x="3190920" y="2745067"/>
            <a:ext cx="809837" cy="830997"/>
          </a:xfrm>
          <a:prstGeom prst="rect">
            <a:avLst/>
          </a:prstGeom>
          <a:solidFill>
            <a:srgbClr val="80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06</a:t>
            </a:r>
          </a:p>
        </p:txBody>
      </p:sp>
      <p:sp>
        <p:nvSpPr>
          <p:cNvPr id="82" name="TextBox 69">
            <a:extLst>
              <a:ext uri="{FF2B5EF4-FFF2-40B4-BE49-F238E27FC236}">
                <a16:creationId xmlns:a16="http://schemas.microsoft.com/office/drawing/2014/main" id="{636E4E43-2309-B62C-5F5B-BF111DF68170}"/>
              </a:ext>
            </a:extLst>
          </p:cNvPr>
          <p:cNvSpPr txBox="1"/>
          <p:nvPr/>
        </p:nvSpPr>
        <p:spPr>
          <a:xfrm>
            <a:off x="3004824" y="4223450"/>
            <a:ext cx="809837" cy="830997"/>
          </a:xfrm>
          <a:prstGeom prst="rect">
            <a:avLst/>
          </a:prstGeom>
          <a:solidFill>
            <a:srgbClr val="80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1CEA3AD3-C706-BA1C-983A-ABBB9A7C2B57}"/>
              </a:ext>
            </a:extLst>
          </p:cNvPr>
          <p:cNvSpPr txBox="1"/>
          <p:nvPr/>
        </p:nvSpPr>
        <p:spPr>
          <a:xfrm>
            <a:off x="0" y="132706"/>
            <a:ext cx="8999538" cy="712230"/>
          </a:xfrm>
          <a:prstGeom prst="rect">
            <a:avLst/>
          </a:prstGeom>
          <a:solidFill>
            <a:srgbClr val="FFE1E1"/>
          </a:solidFill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sp>
        <p:nvSpPr>
          <p:cNvPr id="86" name="object 3">
            <a:extLst>
              <a:ext uri="{FF2B5EF4-FFF2-40B4-BE49-F238E27FC236}">
                <a16:creationId xmlns:a16="http://schemas.microsoft.com/office/drawing/2014/main" id="{068DAA97-E5A0-99C1-7921-1BF104FB9A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1339" y="232473"/>
            <a:ext cx="8274164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es-ES" sz="2000" spc="-5" dirty="0">
                <a:solidFill>
                  <a:srgbClr val="800000"/>
                </a:solidFill>
                <a:latin typeface="Calibri" panose="020F0502020204030204" pitchFamily="34" charset="0"/>
              </a:rPr>
              <a:t>LA SOLUCIÓN: </a:t>
            </a:r>
            <a:r>
              <a:rPr lang="es-ES" sz="1600" spc="-5" dirty="0">
                <a:solidFill>
                  <a:srgbClr val="800000"/>
                </a:solidFill>
                <a:latin typeface="Calibri" panose="020F0502020204030204" pitchFamily="34" charset="0"/>
              </a:rPr>
              <a:t>Convertir la "última milla" en la "primera milla": concéntrese en descifrar la toma de decisiones y fomentar la voluntad de transformarse desde el principio.</a:t>
            </a:r>
            <a:endParaRPr lang="es-ES" sz="1800" dirty="0">
              <a:solidFill>
                <a:srgbClr val="585858"/>
              </a:solidFill>
              <a:latin typeface="Calibri" panose="020F0502020204030204" pitchFamily="34" charset="0"/>
            </a:endParaRPr>
          </a:p>
        </p:txBody>
      </p:sp>
      <p:sp>
        <p:nvSpPr>
          <p:cNvPr id="87" name="Marcador de número de diapositiva 1">
            <a:extLst>
              <a:ext uri="{FF2B5EF4-FFF2-40B4-BE49-F238E27FC236}">
                <a16:creationId xmlns:a16="http://schemas.microsoft.com/office/drawing/2014/main" id="{9D4C37C7-1774-9542-59AA-A86258A41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55924" y="6404058"/>
            <a:ext cx="2024896" cy="365125"/>
          </a:xfrm>
        </p:spPr>
        <p:txBody>
          <a:bodyPr rtlCol="0"/>
          <a:lstStyle/>
          <a:p>
            <a:pPr rtl="0"/>
            <a:fld id="{8C2E478F-E849-4A8C-AF1F-CBCC78A7CBFA}" type="slidenum">
              <a:rPr lang="es-ES" smtClean="0"/>
              <a:t>12</a:t>
            </a:fld>
            <a:endParaRPr lang="es-ES"/>
          </a:p>
        </p:txBody>
      </p:sp>
      <p:sp>
        <p:nvSpPr>
          <p:cNvPr id="88" name="Marcador de número de diapositiva 1">
            <a:extLst>
              <a:ext uri="{FF2B5EF4-FFF2-40B4-BE49-F238E27FC236}">
                <a16:creationId xmlns:a16="http://schemas.microsoft.com/office/drawing/2014/main" id="{BC3F111C-38EB-5CC5-A9BF-4B038499F348}"/>
              </a:ext>
            </a:extLst>
          </p:cNvPr>
          <p:cNvSpPr txBox="1">
            <a:spLocks/>
          </p:cNvSpPr>
          <p:nvPr/>
        </p:nvSpPr>
        <p:spPr>
          <a:xfrm>
            <a:off x="6355924" y="6404058"/>
            <a:ext cx="2024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r" defTabSz="914400" rtl="0" eaLnBrk="1" latinLnBrk="0" hangingPunct="1">
              <a:defRPr sz="118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89" name="Marcador de número de diapositiva 1">
            <a:extLst>
              <a:ext uri="{FF2B5EF4-FFF2-40B4-BE49-F238E27FC236}">
                <a16:creationId xmlns:a16="http://schemas.microsoft.com/office/drawing/2014/main" id="{53022B24-BA20-E17C-CDB7-468993D532E6}"/>
              </a:ext>
            </a:extLst>
          </p:cNvPr>
          <p:cNvSpPr txBox="1">
            <a:spLocks/>
          </p:cNvSpPr>
          <p:nvPr/>
        </p:nvSpPr>
        <p:spPr>
          <a:xfrm>
            <a:off x="6355924" y="6404058"/>
            <a:ext cx="2024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r" defTabSz="914400" rtl="0" eaLnBrk="1" latinLnBrk="0" hangingPunct="1">
              <a:defRPr sz="118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s-ES" smtClean="0"/>
              <a:pPr/>
              <a:t>12</a:t>
            </a:fld>
            <a:endParaRPr lang="es-ES" dirty="0"/>
          </a:p>
        </p:txBody>
      </p: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id="{485D5EFF-18DD-17B8-24D1-8F251EC4CC89}"/>
              </a:ext>
            </a:extLst>
          </p:cNvPr>
          <p:cNvCxnSpPr>
            <a:cxnSpLocks/>
          </p:cNvCxnSpPr>
          <p:nvPr/>
        </p:nvCxnSpPr>
        <p:spPr>
          <a:xfrm>
            <a:off x="301339" y="6467338"/>
            <a:ext cx="7787067" cy="0"/>
          </a:xfrm>
          <a:prstGeom prst="line">
            <a:avLst/>
          </a:prstGeom>
          <a:ln w="127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n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769" y="6003211"/>
            <a:ext cx="702102" cy="70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47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BDD3E48A-FCD8-C3D2-52AC-87995D84D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4FC7025-7690-9EEF-4648-EFE72609D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B8B9-1963-404A-BA14-8D185AD1C09A}" type="slidenum">
              <a:rPr lang="es-PE" smtClean="0"/>
              <a:t>13</a:t>
            </a:fld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3F0DA10-A787-56EE-4F17-F02C009D2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27"/>
            <a:ext cx="8999538" cy="677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23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59A8BCB9-E883-F868-9FB5-765778A30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590D90C-51F3-4361-8963-2F6D78391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B8B9-1963-404A-BA14-8D185AD1C09A}" type="slidenum">
              <a:rPr lang="es-PE" smtClean="0"/>
              <a:t>14</a:t>
            </a:fld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2F930D-45D9-F842-9B03-0596C057E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27"/>
            <a:ext cx="8999538" cy="677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62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A6CBAA8-966F-93B0-1E5B-DF5E9CF0D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884B589-ADE9-9CC4-7293-38C75F53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B8B9-1963-404A-BA14-8D185AD1C09A}" type="slidenum">
              <a:rPr lang="es-PE" smtClean="0"/>
              <a:t>15</a:t>
            </a:fld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6F8FFC8-10F2-7921-E5E8-2E7C153AA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0" y="0"/>
            <a:ext cx="889917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28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B8B9-1963-404A-BA14-8D185AD1C09A}" type="slidenum">
              <a:rPr lang="es-PE" smtClean="0"/>
              <a:t>16</a:t>
            </a:fld>
            <a:endParaRPr lang="es-PE"/>
          </a:p>
        </p:txBody>
      </p:sp>
      <p:sp>
        <p:nvSpPr>
          <p:cNvPr id="5" name="CuadroTexto 4"/>
          <p:cNvSpPr txBox="1"/>
          <p:nvPr/>
        </p:nvSpPr>
        <p:spPr>
          <a:xfrm>
            <a:off x="3468914" y="3062514"/>
            <a:ext cx="1771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200" b="1" dirty="0">
                <a:solidFill>
                  <a:srgbClr val="990000"/>
                </a:solidFill>
              </a:rPr>
              <a:t>GRACIAS</a:t>
            </a:r>
            <a:r>
              <a:rPr lang="es-PE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1045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C140A3F-A030-4CE4-AE2B-4508AF3037AD}"/>
              </a:ext>
            </a:extLst>
          </p:cNvPr>
          <p:cNvSpPr txBox="1"/>
          <p:nvPr/>
        </p:nvSpPr>
        <p:spPr>
          <a:xfrm>
            <a:off x="169341" y="132705"/>
            <a:ext cx="8553049" cy="1151473"/>
          </a:xfrm>
          <a:prstGeom prst="rect">
            <a:avLst/>
          </a:prstGeom>
          <a:solidFill>
            <a:srgbClr val="FFE1E1"/>
          </a:solidFill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sp>
        <p:nvSpPr>
          <p:cNvPr id="32" name="object 3">
            <a:extLst>
              <a:ext uri="{FF2B5EF4-FFF2-40B4-BE49-F238E27FC236}">
                <a16:creationId xmlns:a16="http://schemas.microsoft.com/office/drawing/2014/main" id="{39FCC28B-9C3E-4B54-A41C-58148EDD1C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1240" y="474595"/>
            <a:ext cx="632888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s-PE" sz="2800" b="1" spc="-5" dirty="0">
                <a:solidFill>
                  <a:srgbClr val="800000"/>
                </a:solidFill>
              </a:rPr>
              <a:t>VISIÓN DE GOBIERNO</a:t>
            </a:r>
            <a:endParaRPr lang="es-PE" sz="2800" b="1" spc="-20" dirty="0">
              <a:solidFill>
                <a:srgbClr val="8000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1F238C-D31F-3158-82F0-4080613AA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40" y="1542899"/>
            <a:ext cx="3169924" cy="4471429"/>
          </a:xfrm>
          <a:prstGeom prst="rect">
            <a:avLst/>
          </a:prstGeom>
        </p:spPr>
      </p:pic>
      <p:sp>
        <p:nvSpPr>
          <p:cNvPr id="7" name="Bocadillo: ovalado 6">
            <a:extLst>
              <a:ext uri="{FF2B5EF4-FFF2-40B4-BE49-F238E27FC236}">
                <a16:creationId xmlns:a16="http://schemas.microsoft.com/office/drawing/2014/main" id="{5D258576-509C-608F-97CB-C77C07AD1FED}"/>
              </a:ext>
            </a:extLst>
          </p:cNvPr>
          <p:cNvSpPr/>
          <p:nvPr/>
        </p:nvSpPr>
        <p:spPr>
          <a:xfrm>
            <a:off x="4289608" y="1278644"/>
            <a:ext cx="3951195" cy="4184537"/>
          </a:xfrm>
          <a:prstGeom prst="wedgeEllipseCallou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37A5ACE7-E6AE-5AB6-5A2A-111158481CE8}"/>
              </a:ext>
            </a:extLst>
          </p:cNvPr>
          <p:cNvSpPr txBox="1">
            <a:spLocks/>
          </p:cNvSpPr>
          <p:nvPr/>
        </p:nvSpPr>
        <p:spPr>
          <a:xfrm>
            <a:off x="4834214" y="2137974"/>
            <a:ext cx="2882712" cy="2638985"/>
          </a:xfrm>
          <a:prstGeom prst="rect">
            <a:avLst/>
          </a:prstGeom>
          <a:solidFill>
            <a:srgbClr val="800000"/>
          </a:solidFill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ctr" defTabSz="914400" rtl="0" eaLnBrk="1" latinLnBrk="0" hangingPunct="1">
              <a:defRPr sz="118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“Arequipa, es una región sostenible que se desarrolla en  armonía con su entorno natural, que promueve el uso de energías renovables (hidrógeno verde) para impulsar una economía integrada a un sólido ecosistema de innovación que genera empleo decente y cohesión social, a través de un gobierno inteligente que promueve el bienestar de la persona, logrando ser un epicentro intercultural posicionado y reconocido en el mundo”.</a:t>
            </a:r>
            <a:endParaRPr lang="es-PE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Marcador de número de diapositiva 1">
            <a:extLst>
              <a:ext uri="{FF2B5EF4-FFF2-40B4-BE49-F238E27FC236}">
                <a16:creationId xmlns:a16="http://schemas.microsoft.com/office/drawing/2014/main" id="{E24C67A9-6516-2903-ACB3-F24CA497D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55924" y="6080580"/>
            <a:ext cx="2024896" cy="365125"/>
          </a:xfrm>
        </p:spPr>
        <p:txBody>
          <a:bodyPr rtlCol="0"/>
          <a:lstStyle/>
          <a:p>
            <a:pPr rtl="0"/>
            <a:fld id="{8C2E478F-E849-4A8C-AF1F-CBCC78A7CBFA}" type="slidenum">
              <a:rPr lang="es-ES" smtClean="0"/>
              <a:t>2</a:t>
            </a:fld>
            <a:endParaRPr lang="es-ES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C88219C7-2DF7-B730-46B9-49396106C649}"/>
              </a:ext>
            </a:extLst>
          </p:cNvPr>
          <p:cNvCxnSpPr>
            <a:cxnSpLocks/>
          </p:cNvCxnSpPr>
          <p:nvPr/>
        </p:nvCxnSpPr>
        <p:spPr>
          <a:xfrm>
            <a:off x="301339" y="6419632"/>
            <a:ext cx="7787067" cy="0"/>
          </a:xfrm>
          <a:prstGeom prst="line">
            <a:avLst/>
          </a:prstGeom>
          <a:ln w="127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224" y="5956845"/>
            <a:ext cx="1024217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51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C140A3F-A030-4CE4-AE2B-4508AF3037AD}"/>
              </a:ext>
            </a:extLst>
          </p:cNvPr>
          <p:cNvSpPr txBox="1"/>
          <p:nvPr/>
        </p:nvSpPr>
        <p:spPr>
          <a:xfrm>
            <a:off x="169341" y="132705"/>
            <a:ext cx="8553049" cy="1151473"/>
          </a:xfrm>
          <a:prstGeom prst="rect">
            <a:avLst/>
          </a:prstGeom>
          <a:solidFill>
            <a:srgbClr val="FFE1E1"/>
          </a:solidFill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sp>
        <p:nvSpPr>
          <p:cNvPr id="32" name="object 3">
            <a:extLst>
              <a:ext uri="{FF2B5EF4-FFF2-40B4-BE49-F238E27FC236}">
                <a16:creationId xmlns:a16="http://schemas.microsoft.com/office/drawing/2014/main" id="{39FCC28B-9C3E-4B54-A41C-58148EDD1C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1240" y="474596"/>
            <a:ext cx="632888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s-ES" sz="2800" b="1" spc="-5" dirty="0">
                <a:solidFill>
                  <a:srgbClr val="800000"/>
                </a:solidFill>
              </a:rPr>
              <a:t>La naturaleza del futuro: Mundo TINVAC</a:t>
            </a:r>
            <a:endParaRPr lang="es-ES" sz="2800" b="1" spc="-20" dirty="0">
              <a:solidFill>
                <a:srgbClr val="800000"/>
              </a:solidFill>
            </a:endParaRPr>
          </a:p>
        </p:txBody>
      </p:sp>
      <p:sp>
        <p:nvSpPr>
          <p:cNvPr id="14" name="Marcador de número de diapositiva 1">
            <a:extLst>
              <a:ext uri="{FF2B5EF4-FFF2-40B4-BE49-F238E27FC236}">
                <a16:creationId xmlns:a16="http://schemas.microsoft.com/office/drawing/2014/main" id="{22533EF8-30FA-1F00-3F69-0A1111BBE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55924" y="6356352"/>
            <a:ext cx="2024896" cy="365125"/>
          </a:xfrm>
        </p:spPr>
        <p:txBody>
          <a:bodyPr rtlCol="0"/>
          <a:lstStyle/>
          <a:p>
            <a:pPr rtl="0"/>
            <a:fld id="{8C2E478F-E849-4A8C-AF1F-CBCC78A7CBFA}" type="slidenum">
              <a:rPr lang="es-ES" smtClean="0"/>
              <a:t>3</a:t>
            </a:fld>
            <a:endParaRPr lang="es-ES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19B7E1FE-3FC2-0B6E-4A7D-8DED91FEFD47}"/>
              </a:ext>
            </a:extLst>
          </p:cNvPr>
          <p:cNvCxnSpPr>
            <a:cxnSpLocks/>
          </p:cNvCxnSpPr>
          <p:nvPr/>
        </p:nvCxnSpPr>
        <p:spPr>
          <a:xfrm>
            <a:off x="301339" y="6419632"/>
            <a:ext cx="7787067" cy="0"/>
          </a:xfrm>
          <a:prstGeom prst="line">
            <a:avLst/>
          </a:prstGeom>
          <a:ln w="127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5" name="Group 23">
            <a:extLst>
              <a:ext uri="{FF2B5EF4-FFF2-40B4-BE49-F238E27FC236}">
                <a16:creationId xmlns:a16="http://schemas.microsoft.com/office/drawing/2014/main" id="{4B206A6E-B639-8C2C-CCB5-38F3C47432C8}"/>
              </a:ext>
            </a:extLst>
          </p:cNvPr>
          <p:cNvGrpSpPr>
            <a:grpSpLocks noChangeAspect="1"/>
          </p:cNvGrpSpPr>
          <p:nvPr/>
        </p:nvGrpSpPr>
        <p:grpSpPr>
          <a:xfrm>
            <a:off x="1961645" y="1455159"/>
            <a:ext cx="4736592" cy="4484680"/>
            <a:chOff x="3679039" y="2057085"/>
            <a:chExt cx="3687526" cy="3491408"/>
          </a:xfrm>
          <a:solidFill>
            <a:srgbClr val="800000"/>
          </a:solidFill>
        </p:grpSpPr>
        <p:sp>
          <p:nvSpPr>
            <p:cNvPr id="2066" name="Freeform 29">
              <a:extLst>
                <a:ext uri="{FF2B5EF4-FFF2-40B4-BE49-F238E27FC236}">
                  <a16:creationId xmlns:a16="http://schemas.microsoft.com/office/drawing/2014/main" id="{2B993713-7A22-86C1-23B3-9CE252D0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2847" y="2921550"/>
              <a:ext cx="1504429" cy="1739253"/>
            </a:xfrm>
            <a:custGeom>
              <a:avLst/>
              <a:gdLst>
                <a:gd name="T0" fmla="*/ 292 w 583"/>
                <a:gd name="T1" fmla="*/ 0 h 674"/>
                <a:gd name="T2" fmla="*/ 583 w 583"/>
                <a:gd name="T3" fmla="*/ 169 h 674"/>
                <a:gd name="T4" fmla="*/ 583 w 583"/>
                <a:gd name="T5" fmla="*/ 505 h 674"/>
                <a:gd name="T6" fmla="*/ 292 w 583"/>
                <a:gd name="T7" fmla="*/ 674 h 674"/>
                <a:gd name="T8" fmla="*/ 0 w 583"/>
                <a:gd name="T9" fmla="*/ 505 h 674"/>
                <a:gd name="T10" fmla="*/ 0 w 583"/>
                <a:gd name="T11" fmla="*/ 169 h 674"/>
                <a:gd name="T12" fmla="*/ 292 w 583"/>
                <a:gd name="T13" fmla="*/ 0 h 674"/>
                <a:gd name="T14" fmla="*/ 292 w 583"/>
                <a:gd name="T15" fmla="*/ 0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3" h="674">
                  <a:moveTo>
                    <a:pt x="292" y="0"/>
                  </a:moveTo>
                  <a:lnTo>
                    <a:pt x="583" y="169"/>
                  </a:lnTo>
                  <a:lnTo>
                    <a:pt x="583" y="505"/>
                  </a:lnTo>
                  <a:lnTo>
                    <a:pt x="292" y="674"/>
                  </a:lnTo>
                  <a:lnTo>
                    <a:pt x="0" y="505"/>
                  </a:lnTo>
                  <a:lnTo>
                    <a:pt x="0" y="169"/>
                  </a:lnTo>
                  <a:lnTo>
                    <a:pt x="292" y="0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182880" rIns="182880" bIns="18288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3200" b="1" dirty="0"/>
                <a:t>MUNDO TINVAC</a:t>
              </a:r>
            </a:p>
          </p:txBody>
        </p:sp>
        <p:sp>
          <p:nvSpPr>
            <p:cNvPr id="2067" name="Freeform 30">
              <a:extLst>
                <a:ext uri="{FF2B5EF4-FFF2-40B4-BE49-F238E27FC236}">
                  <a16:creationId xmlns:a16="http://schemas.microsoft.com/office/drawing/2014/main" id="{4A6FCFB0-7B3B-A65B-67EF-D5C2249A4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2832" y="2098373"/>
              <a:ext cx="1403789" cy="1228315"/>
            </a:xfrm>
            <a:custGeom>
              <a:avLst/>
              <a:gdLst>
                <a:gd name="T0" fmla="*/ 312 w 10489"/>
                <a:gd name="T1" fmla="*/ 9174 h 9174"/>
                <a:gd name="T2" fmla="*/ 0 w 10489"/>
                <a:gd name="T3" fmla="*/ 7088 h 9174"/>
                <a:gd name="T4" fmla="*/ 2076 w 10489"/>
                <a:gd name="T5" fmla="*/ 2076 h 9174"/>
                <a:gd name="T6" fmla="*/ 7087 w 10489"/>
                <a:gd name="T7" fmla="*/ 0 h 9174"/>
                <a:gd name="T8" fmla="*/ 9674 w 10489"/>
                <a:gd name="T9" fmla="*/ 491 h 9174"/>
                <a:gd name="T10" fmla="*/ 10489 w 10489"/>
                <a:gd name="T11" fmla="*/ 872 h 9174"/>
                <a:gd name="T12" fmla="*/ 9232 w 10489"/>
                <a:gd name="T13" fmla="*/ 2852 h 9174"/>
                <a:gd name="T14" fmla="*/ 8823 w 10489"/>
                <a:gd name="T15" fmla="*/ 2668 h 9174"/>
                <a:gd name="T16" fmla="*/ 7087 w 10489"/>
                <a:gd name="T17" fmla="*/ 2342 h 9174"/>
                <a:gd name="T18" fmla="*/ 3732 w 10489"/>
                <a:gd name="T19" fmla="*/ 3732 h 9174"/>
                <a:gd name="T20" fmla="*/ 2342 w 10489"/>
                <a:gd name="T21" fmla="*/ 7088 h 9174"/>
                <a:gd name="T22" fmla="*/ 2422 w 10489"/>
                <a:gd name="T23" fmla="*/ 7957 h 9174"/>
                <a:gd name="T24" fmla="*/ 312 w 10489"/>
                <a:gd name="T25" fmla="*/ 9174 h 9174"/>
                <a:gd name="T26" fmla="*/ 312 w 10489"/>
                <a:gd name="T27" fmla="*/ 9174 h 9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89" h="9174">
                  <a:moveTo>
                    <a:pt x="312" y="9174"/>
                  </a:moveTo>
                  <a:cubicBezTo>
                    <a:pt x="109" y="8514"/>
                    <a:pt x="0" y="7814"/>
                    <a:pt x="0" y="7088"/>
                  </a:cubicBezTo>
                  <a:cubicBezTo>
                    <a:pt x="0" y="5130"/>
                    <a:pt x="793" y="3358"/>
                    <a:pt x="2076" y="2076"/>
                  </a:cubicBezTo>
                  <a:cubicBezTo>
                    <a:pt x="3359" y="793"/>
                    <a:pt x="5130" y="0"/>
                    <a:pt x="7087" y="0"/>
                  </a:cubicBezTo>
                  <a:cubicBezTo>
                    <a:pt x="7977" y="0"/>
                    <a:pt x="8854" y="169"/>
                    <a:pt x="9674" y="491"/>
                  </a:cubicBezTo>
                  <a:cubicBezTo>
                    <a:pt x="9953" y="601"/>
                    <a:pt x="10225" y="728"/>
                    <a:pt x="10489" y="872"/>
                  </a:cubicBezTo>
                  <a:cubicBezTo>
                    <a:pt x="9661" y="1159"/>
                    <a:pt x="9139" y="1979"/>
                    <a:pt x="9232" y="2852"/>
                  </a:cubicBezTo>
                  <a:cubicBezTo>
                    <a:pt x="9099" y="2784"/>
                    <a:pt x="8962" y="2723"/>
                    <a:pt x="8823" y="2668"/>
                  </a:cubicBezTo>
                  <a:cubicBezTo>
                    <a:pt x="8278" y="2455"/>
                    <a:pt x="7690" y="2342"/>
                    <a:pt x="7087" y="2342"/>
                  </a:cubicBezTo>
                  <a:cubicBezTo>
                    <a:pt x="5777" y="2342"/>
                    <a:pt x="4591" y="2873"/>
                    <a:pt x="3732" y="3732"/>
                  </a:cubicBezTo>
                  <a:cubicBezTo>
                    <a:pt x="2873" y="4591"/>
                    <a:pt x="2342" y="5777"/>
                    <a:pt x="2342" y="7088"/>
                  </a:cubicBezTo>
                  <a:cubicBezTo>
                    <a:pt x="2342" y="7384"/>
                    <a:pt x="2369" y="7675"/>
                    <a:pt x="2422" y="7957"/>
                  </a:cubicBezTo>
                  <a:lnTo>
                    <a:pt x="312" y="9174"/>
                  </a:lnTo>
                  <a:lnTo>
                    <a:pt x="312" y="91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68" name="Freeform 31">
              <a:extLst>
                <a:ext uri="{FF2B5EF4-FFF2-40B4-BE49-F238E27FC236}">
                  <a16:creationId xmlns:a16="http://schemas.microsoft.com/office/drawing/2014/main" id="{2BFF9690-A71F-9AAD-58C2-3260C91E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1469" y="2206754"/>
              <a:ext cx="495455" cy="495455"/>
            </a:xfrm>
            <a:custGeom>
              <a:avLst/>
              <a:gdLst>
                <a:gd name="T0" fmla="*/ 1490 w 3706"/>
                <a:gd name="T1" fmla="*/ 201 h 3707"/>
                <a:gd name="T2" fmla="*/ 201 w 3706"/>
                <a:gd name="T3" fmla="*/ 2216 h 3707"/>
                <a:gd name="T4" fmla="*/ 2216 w 3706"/>
                <a:gd name="T5" fmla="*/ 3506 h 3707"/>
                <a:gd name="T6" fmla="*/ 3505 w 3706"/>
                <a:gd name="T7" fmla="*/ 1491 h 3707"/>
                <a:gd name="T8" fmla="*/ 1490 w 3706"/>
                <a:gd name="T9" fmla="*/ 201 h 3707"/>
                <a:gd name="T10" fmla="*/ 1490 w 3706"/>
                <a:gd name="T11" fmla="*/ 201 h 3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06" h="3707">
                  <a:moveTo>
                    <a:pt x="1490" y="201"/>
                  </a:moveTo>
                  <a:cubicBezTo>
                    <a:pt x="574" y="403"/>
                    <a:pt x="0" y="1300"/>
                    <a:pt x="201" y="2216"/>
                  </a:cubicBezTo>
                  <a:cubicBezTo>
                    <a:pt x="402" y="3133"/>
                    <a:pt x="1300" y="3707"/>
                    <a:pt x="2216" y="3506"/>
                  </a:cubicBezTo>
                  <a:cubicBezTo>
                    <a:pt x="3133" y="3305"/>
                    <a:pt x="3706" y="2407"/>
                    <a:pt x="3505" y="1491"/>
                  </a:cubicBezTo>
                  <a:cubicBezTo>
                    <a:pt x="3304" y="574"/>
                    <a:pt x="2406" y="0"/>
                    <a:pt x="1490" y="201"/>
                  </a:cubicBezTo>
                  <a:lnTo>
                    <a:pt x="1490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2069" name="Freeform 32">
              <a:extLst>
                <a:ext uri="{FF2B5EF4-FFF2-40B4-BE49-F238E27FC236}">
                  <a16:creationId xmlns:a16="http://schemas.microsoft.com/office/drawing/2014/main" id="{B2E34F44-59F8-46B0-E9C9-09CA64D60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1866" y="3120249"/>
              <a:ext cx="451587" cy="281275"/>
            </a:xfrm>
            <a:custGeom>
              <a:avLst/>
              <a:gdLst>
                <a:gd name="T0" fmla="*/ 242 w 3386"/>
                <a:gd name="T1" fmla="*/ 2056 h 2096"/>
                <a:gd name="T2" fmla="*/ 41 w 3386"/>
                <a:gd name="T3" fmla="*/ 2002 h 2096"/>
                <a:gd name="T4" fmla="*/ 95 w 3386"/>
                <a:gd name="T5" fmla="*/ 1801 h 2096"/>
                <a:gd name="T6" fmla="*/ 3145 w 3386"/>
                <a:gd name="T7" fmla="*/ 40 h 2096"/>
                <a:gd name="T8" fmla="*/ 3345 w 3386"/>
                <a:gd name="T9" fmla="*/ 94 h 2096"/>
                <a:gd name="T10" fmla="*/ 3291 w 3386"/>
                <a:gd name="T11" fmla="*/ 295 h 2096"/>
                <a:gd name="T12" fmla="*/ 242 w 3386"/>
                <a:gd name="T13" fmla="*/ 2056 h 2096"/>
                <a:gd name="T14" fmla="*/ 242 w 3386"/>
                <a:gd name="T15" fmla="*/ 2056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6" h="2096">
                  <a:moveTo>
                    <a:pt x="242" y="2056"/>
                  </a:moveTo>
                  <a:cubicBezTo>
                    <a:pt x="171" y="2096"/>
                    <a:pt x="81" y="2072"/>
                    <a:pt x="41" y="2002"/>
                  </a:cubicBezTo>
                  <a:cubicBezTo>
                    <a:pt x="0" y="1931"/>
                    <a:pt x="25" y="1841"/>
                    <a:pt x="95" y="1801"/>
                  </a:cubicBezTo>
                  <a:lnTo>
                    <a:pt x="3145" y="40"/>
                  </a:lnTo>
                  <a:cubicBezTo>
                    <a:pt x="3215" y="0"/>
                    <a:pt x="3305" y="24"/>
                    <a:pt x="3345" y="94"/>
                  </a:cubicBezTo>
                  <a:cubicBezTo>
                    <a:pt x="3386" y="165"/>
                    <a:pt x="3361" y="255"/>
                    <a:pt x="3291" y="295"/>
                  </a:cubicBezTo>
                  <a:lnTo>
                    <a:pt x="242" y="2056"/>
                  </a:lnTo>
                  <a:lnTo>
                    <a:pt x="242" y="20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70" name="Freeform 33">
              <a:extLst>
                <a:ext uri="{FF2B5EF4-FFF2-40B4-BE49-F238E27FC236}">
                  <a16:creationId xmlns:a16="http://schemas.microsoft.com/office/drawing/2014/main" id="{DA6C2A46-99BC-7D20-E5F7-6CBD67F35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3761" y="2841555"/>
              <a:ext cx="1636034" cy="836080"/>
            </a:xfrm>
            <a:custGeom>
              <a:avLst/>
              <a:gdLst>
                <a:gd name="T0" fmla="*/ 0 w 12224"/>
                <a:gd name="T1" fmla="*/ 2256 h 6252"/>
                <a:gd name="T2" fmla="*/ 174 w 12224"/>
                <a:gd name="T3" fmla="*/ 2076 h 6252"/>
                <a:gd name="T4" fmla="*/ 5185 w 12224"/>
                <a:gd name="T5" fmla="*/ 0 h 6252"/>
                <a:gd name="T6" fmla="*/ 10197 w 12224"/>
                <a:gd name="T7" fmla="*/ 2076 h 6252"/>
                <a:gd name="T8" fmla="*/ 12224 w 12224"/>
                <a:gd name="T9" fmla="*/ 6252 h 6252"/>
                <a:gd name="T10" fmla="*/ 10946 w 12224"/>
                <a:gd name="T11" fmla="*/ 5752 h 6252"/>
                <a:gd name="T12" fmla="*/ 9832 w 12224"/>
                <a:gd name="T13" fmla="*/ 6118 h 6252"/>
                <a:gd name="T14" fmla="*/ 8541 w 12224"/>
                <a:gd name="T15" fmla="*/ 3732 h 6252"/>
                <a:gd name="T16" fmla="*/ 5185 w 12224"/>
                <a:gd name="T17" fmla="*/ 2342 h 6252"/>
                <a:gd name="T18" fmla="*/ 2109 w 12224"/>
                <a:gd name="T19" fmla="*/ 3474 h 6252"/>
                <a:gd name="T20" fmla="*/ 0 w 12224"/>
                <a:gd name="T21" fmla="*/ 2256 h 6252"/>
                <a:gd name="T22" fmla="*/ 0 w 12224"/>
                <a:gd name="T23" fmla="*/ 2256 h 6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24" h="6252">
                  <a:moveTo>
                    <a:pt x="0" y="2256"/>
                  </a:moveTo>
                  <a:cubicBezTo>
                    <a:pt x="57" y="2195"/>
                    <a:pt x="115" y="2135"/>
                    <a:pt x="174" y="2076"/>
                  </a:cubicBezTo>
                  <a:cubicBezTo>
                    <a:pt x="1456" y="793"/>
                    <a:pt x="3228" y="0"/>
                    <a:pt x="5185" y="0"/>
                  </a:cubicBezTo>
                  <a:cubicBezTo>
                    <a:pt x="7143" y="0"/>
                    <a:pt x="8914" y="793"/>
                    <a:pt x="10197" y="2076"/>
                  </a:cubicBezTo>
                  <a:cubicBezTo>
                    <a:pt x="11294" y="3173"/>
                    <a:pt x="12033" y="4629"/>
                    <a:pt x="12224" y="6252"/>
                  </a:cubicBezTo>
                  <a:cubicBezTo>
                    <a:pt x="11887" y="5942"/>
                    <a:pt x="11438" y="5752"/>
                    <a:pt x="10946" y="5752"/>
                  </a:cubicBezTo>
                  <a:cubicBezTo>
                    <a:pt x="10531" y="5752"/>
                    <a:pt x="10145" y="5889"/>
                    <a:pt x="9832" y="6118"/>
                  </a:cubicBezTo>
                  <a:cubicBezTo>
                    <a:pt x="9641" y="5197"/>
                    <a:pt x="9182" y="4373"/>
                    <a:pt x="8541" y="3732"/>
                  </a:cubicBezTo>
                  <a:cubicBezTo>
                    <a:pt x="7682" y="2873"/>
                    <a:pt x="6496" y="2342"/>
                    <a:pt x="5185" y="2342"/>
                  </a:cubicBezTo>
                  <a:cubicBezTo>
                    <a:pt x="4012" y="2342"/>
                    <a:pt x="2938" y="2768"/>
                    <a:pt x="2109" y="3474"/>
                  </a:cubicBezTo>
                  <a:lnTo>
                    <a:pt x="0" y="2256"/>
                  </a:lnTo>
                  <a:lnTo>
                    <a:pt x="0" y="225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71" name="Freeform 34">
              <a:extLst>
                <a:ext uri="{FF2B5EF4-FFF2-40B4-BE49-F238E27FC236}">
                  <a16:creationId xmlns:a16="http://schemas.microsoft.com/office/drawing/2014/main" id="{288E2EA9-7984-F854-076C-9F6F8462E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2398" y="3636348"/>
              <a:ext cx="454167" cy="454167"/>
            </a:xfrm>
            <a:custGeom>
              <a:avLst/>
              <a:gdLst>
                <a:gd name="T0" fmla="*/ 1693 w 3387"/>
                <a:gd name="T1" fmla="*/ 0 h 3387"/>
                <a:gd name="T2" fmla="*/ 0 w 3387"/>
                <a:gd name="T3" fmla="*/ 1694 h 3387"/>
                <a:gd name="T4" fmla="*/ 1693 w 3387"/>
                <a:gd name="T5" fmla="*/ 3387 h 3387"/>
                <a:gd name="T6" fmla="*/ 3387 w 3387"/>
                <a:gd name="T7" fmla="*/ 1694 h 3387"/>
                <a:gd name="T8" fmla="*/ 1693 w 3387"/>
                <a:gd name="T9" fmla="*/ 0 h 3387"/>
                <a:gd name="T10" fmla="*/ 1693 w 3387"/>
                <a:gd name="T11" fmla="*/ 0 h 3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87" h="3387">
                  <a:moveTo>
                    <a:pt x="1693" y="0"/>
                  </a:moveTo>
                  <a:cubicBezTo>
                    <a:pt x="762" y="0"/>
                    <a:pt x="0" y="762"/>
                    <a:pt x="0" y="1694"/>
                  </a:cubicBezTo>
                  <a:cubicBezTo>
                    <a:pt x="0" y="2625"/>
                    <a:pt x="762" y="3387"/>
                    <a:pt x="1693" y="3387"/>
                  </a:cubicBezTo>
                  <a:cubicBezTo>
                    <a:pt x="2625" y="3387"/>
                    <a:pt x="3387" y="2625"/>
                    <a:pt x="3387" y="1694"/>
                  </a:cubicBezTo>
                  <a:cubicBezTo>
                    <a:pt x="3387" y="762"/>
                    <a:pt x="2625" y="0"/>
                    <a:pt x="1693" y="0"/>
                  </a:cubicBezTo>
                  <a:lnTo>
                    <a:pt x="16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2072" name="Freeform 35">
              <a:extLst>
                <a:ext uri="{FF2B5EF4-FFF2-40B4-BE49-F238E27FC236}">
                  <a16:creationId xmlns:a16="http://schemas.microsoft.com/office/drawing/2014/main" id="{619FED93-A871-2126-D524-D0C14443F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1185" y="3107345"/>
              <a:ext cx="430943" cy="268371"/>
            </a:xfrm>
            <a:custGeom>
              <a:avLst/>
              <a:gdLst>
                <a:gd name="T0" fmla="*/ 94 w 3210"/>
                <a:gd name="T1" fmla="*/ 296 h 1996"/>
                <a:gd name="T2" fmla="*/ 40 w 3210"/>
                <a:gd name="T3" fmla="*/ 94 h 1996"/>
                <a:gd name="T4" fmla="*/ 242 w 3210"/>
                <a:gd name="T5" fmla="*/ 41 h 1996"/>
                <a:gd name="T6" fmla="*/ 3115 w 3210"/>
                <a:gd name="T7" fmla="*/ 1700 h 1996"/>
                <a:gd name="T8" fmla="*/ 3169 w 3210"/>
                <a:gd name="T9" fmla="*/ 1901 h 1996"/>
                <a:gd name="T10" fmla="*/ 2968 w 3210"/>
                <a:gd name="T11" fmla="*/ 1955 h 1996"/>
                <a:gd name="T12" fmla="*/ 94 w 3210"/>
                <a:gd name="T13" fmla="*/ 296 h 1996"/>
                <a:gd name="T14" fmla="*/ 94 w 3210"/>
                <a:gd name="T15" fmla="*/ 296 h 1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10" h="1996">
                  <a:moveTo>
                    <a:pt x="94" y="296"/>
                  </a:moveTo>
                  <a:cubicBezTo>
                    <a:pt x="24" y="255"/>
                    <a:pt x="0" y="165"/>
                    <a:pt x="40" y="94"/>
                  </a:cubicBezTo>
                  <a:cubicBezTo>
                    <a:pt x="81" y="24"/>
                    <a:pt x="171" y="0"/>
                    <a:pt x="242" y="41"/>
                  </a:cubicBezTo>
                  <a:lnTo>
                    <a:pt x="3115" y="1700"/>
                  </a:lnTo>
                  <a:cubicBezTo>
                    <a:pt x="3186" y="1741"/>
                    <a:pt x="3210" y="1831"/>
                    <a:pt x="3169" y="1901"/>
                  </a:cubicBezTo>
                  <a:cubicBezTo>
                    <a:pt x="3128" y="1972"/>
                    <a:pt x="3038" y="1996"/>
                    <a:pt x="2968" y="1955"/>
                  </a:cubicBezTo>
                  <a:lnTo>
                    <a:pt x="94" y="296"/>
                  </a:lnTo>
                  <a:lnTo>
                    <a:pt x="94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73" name="Freeform 36">
              <a:extLst>
                <a:ext uri="{FF2B5EF4-FFF2-40B4-BE49-F238E27FC236}">
                  <a16:creationId xmlns:a16="http://schemas.microsoft.com/office/drawing/2014/main" id="{883541E3-7B7C-33A6-889A-C385EA2E6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8894" y="3620865"/>
              <a:ext cx="740603" cy="1705708"/>
            </a:xfrm>
            <a:custGeom>
              <a:avLst/>
              <a:gdLst>
                <a:gd name="T0" fmla="*/ 0 w 5525"/>
                <a:gd name="T1" fmla="*/ 0 h 12740"/>
                <a:gd name="T2" fmla="*/ 3449 w 5525"/>
                <a:gd name="T3" fmla="*/ 1903 h 12740"/>
                <a:gd name="T4" fmla="*/ 5525 w 5525"/>
                <a:gd name="T5" fmla="*/ 6915 h 12740"/>
                <a:gd name="T6" fmla="*/ 4458 w 5525"/>
                <a:gd name="T7" fmla="*/ 10646 h 12740"/>
                <a:gd name="T8" fmla="*/ 2468 w 5525"/>
                <a:gd name="T9" fmla="*/ 12740 h 12740"/>
                <a:gd name="T10" fmla="*/ 2181 w 5525"/>
                <a:gd name="T11" fmla="*/ 11536 h 12740"/>
                <a:gd name="T12" fmla="*/ 1209 w 5525"/>
                <a:gd name="T13" fmla="*/ 10771 h 12740"/>
                <a:gd name="T14" fmla="*/ 2473 w 5525"/>
                <a:gd name="T15" fmla="*/ 9420 h 12740"/>
                <a:gd name="T16" fmla="*/ 3183 w 5525"/>
                <a:gd name="T17" fmla="*/ 6915 h 12740"/>
                <a:gd name="T18" fmla="*/ 1793 w 5525"/>
                <a:gd name="T19" fmla="*/ 3559 h 12740"/>
                <a:gd name="T20" fmla="*/ 0 w 5525"/>
                <a:gd name="T21" fmla="*/ 2433 h 12740"/>
                <a:gd name="T22" fmla="*/ 0 w 5525"/>
                <a:gd name="T23" fmla="*/ 0 h 12740"/>
                <a:gd name="T24" fmla="*/ 0 w 5525"/>
                <a:gd name="T25" fmla="*/ 0 h 12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25" h="12740">
                  <a:moveTo>
                    <a:pt x="0" y="0"/>
                  </a:moveTo>
                  <a:cubicBezTo>
                    <a:pt x="1330" y="300"/>
                    <a:pt x="2518" y="972"/>
                    <a:pt x="3449" y="1903"/>
                  </a:cubicBezTo>
                  <a:cubicBezTo>
                    <a:pt x="4732" y="3186"/>
                    <a:pt x="5525" y="4958"/>
                    <a:pt x="5525" y="6915"/>
                  </a:cubicBezTo>
                  <a:cubicBezTo>
                    <a:pt x="5525" y="8256"/>
                    <a:pt x="5142" y="9543"/>
                    <a:pt x="4458" y="10646"/>
                  </a:cubicBezTo>
                  <a:cubicBezTo>
                    <a:pt x="3950" y="11466"/>
                    <a:pt x="3275" y="12181"/>
                    <a:pt x="2468" y="12740"/>
                  </a:cubicBezTo>
                  <a:cubicBezTo>
                    <a:pt x="2509" y="12332"/>
                    <a:pt x="2419" y="11907"/>
                    <a:pt x="2181" y="11536"/>
                  </a:cubicBezTo>
                  <a:cubicBezTo>
                    <a:pt x="1947" y="11175"/>
                    <a:pt x="1616" y="10912"/>
                    <a:pt x="1209" y="10771"/>
                  </a:cubicBezTo>
                  <a:cubicBezTo>
                    <a:pt x="1720" y="10405"/>
                    <a:pt x="2148" y="9944"/>
                    <a:pt x="2473" y="9420"/>
                  </a:cubicBezTo>
                  <a:cubicBezTo>
                    <a:pt x="2928" y="8686"/>
                    <a:pt x="3183" y="7822"/>
                    <a:pt x="3183" y="6915"/>
                  </a:cubicBezTo>
                  <a:cubicBezTo>
                    <a:pt x="3183" y="5604"/>
                    <a:pt x="2651" y="4418"/>
                    <a:pt x="1793" y="3559"/>
                  </a:cubicBezTo>
                  <a:cubicBezTo>
                    <a:pt x="1293" y="3059"/>
                    <a:pt x="682" y="2671"/>
                    <a:pt x="0" y="2433"/>
                  </a:cubicBez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74" name="Freeform 37">
              <a:extLst>
                <a:ext uri="{FF2B5EF4-FFF2-40B4-BE49-F238E27FC236}">
                  <a16:creationId xmlns:a16="http://schemas.microsoft.com/office/drawing/2014/main" id="{B19FA6B5-6A37-DE45-605E-156B4D079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1162" y="5053038"/>
              <a:ext cx="495455" cy="495455"/>
            </a:xfrm>
            <a:custGeom>
              <a:avLst/>
              <a:gdLst>
                <a:gd name="T0" fmla="*/ 2216 w 3707"/>
                <a:gd name="T1" fmla="*/ 201 h 3706"/>
                <a:gd name="T2" fmla="*/ 201 w 3707"/>
                <a:gd name="T3" fmla="*/ 1490 h 3706"/>
                <a:gd name="T4" fmla="*/ 1490 w 3707"/>
                <a:gd name="T5" fmla="*/ 3505 h 3706"/>
                <a:gd name="T6" fmla="*/ 3505 w 3707"/>
                <a:gd name="T7" fmla="*/ 2216 h 3706"/>
                <a:gd name="T8" fmla="*/ 2216 w 3707"/>
                <a:gd name="T9" fmla="*/ 201 h 3706"/>
                <a:gd name="T10" fmla="*/ 2216 w 3707"/>
                <a:gd name="T11" fmla="*/ 201 h 3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07" h="3706">
                  <a:moveTo>
                    <a:pt x="2216" y="201"/>
                  </a:moveTo>
                  <a:cubicBezTo>
                    <a:pt x="1300" y="0"/>
                    <a:pt x="402" y="573"/>
                    <a:pt x="201" y="1490"/>
                  </a:cubicBezTo>
                  <a:cubicBezTo>
                    <a:pt x="0" y="2406"/>
                    <a:pt x="574" y="3304"/>
                    <a:pt x="1490" y="3505"/>
                  </a:cubicBezTo>
                  <a:cubicBezTo>
                    <a:pt x="2406" y="3706"/>
                    <a:pt x="3304" y="3132"/>
                    <a:pt x="3505" y="2216"/>
                  </a:cubicBezTo>
                  <a:cubicBezTo>
                    <a:pt x="3707" y="1300"/>
                    <a:pt x="3133" y="402"/>
                    <a:pt x="2216" y="201"/>
                  </a:cubicBezTo>
                  <a:lnTo>
                    <a:pt x="2216" y="2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2075" name="Freeform 38">
              <a:extLst>
                <a:ext uri="{FF2B5EF4-FFF2-40B4-BE49-F238E27FC236}">
                  <a16:creationId xmlns:a16="http://schemas.microsoft.com/office/drawing/2014/main" id="{DC9C8349-17E9-CD99-5E20-AFC890698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187" y="3543450"/>
              <a:ext cx="38708" cy="485133"/>
            </a:xfrm>
            <a:custGeom>
              <a:avLst/>
              <a:gdLst>
                <a:gd name="T0" fmla="*/ 0 w 295"/>
                <a:gd name="T1" fmla="*/ 148 h 3624"/>
                <a:gd name="T2" fmla="*/ 148 w 295"/>
                <a:gd name="T3" fmla="*/ 0 h 3624"/>
                <a:gd name="T4" fmla="*/ 295 w 295"/>
                <a:gd name="T5" fmla="*/ 148 h 3624"/>
                <a:gd name="T6" fmla="*/ 295 w 295"/>
                <a:gd name="T7" fmla="*/ 3476 h 3624"/>
                <a:gd name="T8" fmla="*/ 148 w 295"/>
                <a:gd name="T9" fmla="*/ 3624 h 3624"/>
                <a:gd name="T10" fmla="*/ 0 w 295"/>
                <a:gd name="T11" fmla="*/ 3476 h 3624"/>
                <a:gd name="T12" fmla="*/ 0 w 295"/>
                <a:gd name="T13" fmla="*/ 148 h 3624"/>
                <a:gd name="T14" fmla="*/ 0 w 295"/>
                <a:gd name="T15" fmla="*/ 148 h 3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5" h="3624">
                  <a:moveTo>
                    <a:pt x="0" y="148"/>
                  </a:moveTo>
                  <a:cubicBezTo>
                    <a:pt x="0" y="67"/>
                    <a:pt x="66" y="0"/>
                    <a:pt x="148" y="0"/>
                  </a:cubicBezTo>
                  <a:cubicBezTo>
                    <a:pt x="229" y="0"/>
                    <a:pt x="295" y="67"/>
                    <a:pt x="295" y="148"/>
                  </a:cubicBezTo>
                  <a:lnTo>
                    <a:pt x="295" y="3476"/>
                  </a:lnTo>
                  <a:cubicBezTo>
                    <a:pt x="295" y="3558"/>
                    <a:pt x="229" y="3624"/>
                    <a:pt x="148" y="3624"/>
                  </a:cubicBezTo>
                  <a:cubicBezTo>
                    <a:pt x="66" y="3624"/>
                    <a:pt x="0" y="3558"/>
                    <a:pt x="0" y="3476"/>
                  </a:cubicBez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76" name="Freeform 39">
              <a:extLst>
                <a:ext uri="{FF2B5EF4-FFF2-40B4-BE49-F238E27FC236}">
                  <a16:creationId xmlns:a16="http://schemas.microsoft.com/office/drawing/2014/main" id="{17D2FEE4-D77B-1FF4-E3D4-7B19D15F3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983" y="4258246"/>
              <a:ext cx="1403789" cy="1246380"/>
            </a:xfrm>
            <a:custGeom>
              <a:avLst/>
              <a:gdLst>
                <a:gd name="T0" fmla="*/ 10131 w 10490"/>
                <a:gd name="T1" fmla="*/ 0 h 9320"/>
                <a:gd name="T2" fmla="*/ 10490 w 10490"/>
                <a:gd name="T3" fmla="*/ 2233 h 9320"/>
                <a:gd name="T4" fmla="*/ 8414 w 10490"/>
                <a:gd name="T5" fmla="*/ 7244 h 9320"/>
                <a:gd name="T6" fmla="*/ 3402 w 10490"/>
                <a:gd name="T7" fmla="*/ 9320 h 9320"/>
                <a:gd name="T8" fmla="*/ 816 w 10490"/>
                <a:gd name="T9" fmla="*/ 8829 h 9320"/>
                <a:gd name="T10" fmla="*/ 0 w 10490"/>
                <a:gd name="T11" fmla="*/ 8448 h 9320"/>
                <a:gd name="T12" fmla="*/ 971 w 10490"/>
                <a:gd name="T13" fmla="*/ 7683 h 9320"/>
                <a:gd name="T14" fmla="*/ 1257 w 10490"/>
                <a:gd name="T15" fmla="*/ 6468 h 9320"/>
                <a:gd name="T16" fmla="*/ 1667 w 10490"/>
                <a:gd name="T17" fmla="*/ 6652 h 9320"/>
                <a:gd name="T18" fmla="*/ 3402 w 10490"/>
                <a:gd name="T19" fmla="*/ 6978 h 9320"/>
                <a:gd name="T20" fmla="*/ 6758 w 10490"/>
                <a:gd name="T21" fmla="*/ 5588 h 9320"/>
                <a:gd name="T22" fmla="*/ 8147 w 10490"/>
                <a:gd name="T23" fmla="*/ 2233 h 9320"/>
                <a:gd name="T24" fmla="*/ 8036 w 10490"/>
                <a:gd name="T25" fmla="*/ 1209 h 9320"/>
                <a:gd name="T26" fmla="*/ 10131 w 10490"/>
                <a:gd name="T27" fmla="*/ 0 h 9320"/>
                <a:gd name="T28" fmla="*/ 10131 w 10490"/>
                <a:gd name="T29" fmla="*/ 0 h 9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90" h="9320">
                  <a:moveTo>
                    <a:pt x="10131" y="0"/>
                  </a:moveTo>
                  <a:cubicBezTo>
                    <a:pt x="10363" y="702"/>
                    <a:pt x="10490" y="1452"/>
                    <a:pt x="10490" y="2233"/>
                  </a:cubicBezTo>
                  <a:cubicBezTo>
                    <a:pt x="10490" y="4190"/>
                    <a:pt x="9696" y="5961"/>
                    <a:pt x="8414" y="7244"/>
                  </a:cubicBezTo>
                  <a:cubicBezTo>
                    <a:pt x="7131" y="8527"/>
                    <a:pt x="5359" y="9320"/>
                    <a:pt x="3402" y="9320"/>
                  </a:cubicBezTo>
                  <a:cubicBezTo>
                    <a:pt x="2512" y="9320"/>
                    <a:pt x="1636" y="9151"/>
                    <a:pt x="816" y="8829"/>
                  </a:cubicBezTo>
                  <a:cubicBezTo>
                    <a:pt x="537" y="8719"/>
                    <a:pt x="264" y="8592"/>
                    <a:pt x="0" y="8448"/>
                  </a:cubicBezTo>
                  <a:cubicBezTo>
                    <a:pt x="388" y="8313"/>
                    <a:pt x="734" y="8054"/>
                    <a:pt x="971" y="7683"/>
                  </a:cubicBezTo>
                  <a:cubicBezTo>
                    <a:pt x="1211" y="7309"/>
                    <a:pt x="1301" y="6880"/>
                    <a:pt x="1257" y="6468"/>
                  </a:cubicBezTo>
                  <a:cubicBezTo>
                    <a:pt x="1391" y="6536"/>
                    <a:pt x="1527" y="6597"/>
                    <a:pt x="1667" y="6652"/>
                  </a:cubicBezTo>
                  <a:cubicBezTo>
                    <a:pt x="2212" y="6865"/>
                    <a:pt x="2800" y="6978"/>
                    <a:pt x="3402" y="6978"/>
                  </a:cubicBezTo>
                  <a:cubicBezTo>
                    <a:pt x="4712" y="6978"/>
                    <a:pt x="5899" y="6447"/>
                    <a:pt x="6758" y="5588"/>
                  </a:cubicBezTo>
                  <a:cubicBezTo>
                    <a:pt x="7616" y="4729"/>
                    <a:pt x="8147" y="3543"/>
                    <a:pt x="8147" y="2233"/>
                  </a:cubicBezTo>
                  <a:cubicBezTo>
                    <a:pt x="8147" y="1881"/>
                    <a:pt x="8109" y="1539"/>
                    <a:pt x="8036" y="1209"/>
                  </a:cubicBezTo>
                  <a:lnTo>
                    <a:pt x="10131" y="0"/>
                  </a:lnTo>
                  <a:lnTo>
                    <a:pt x="101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77" name="Freeform 40">
              <a:extLst>
                <a:ext uri="{FF2B5EF4-FFF2-40B4-BE49-F238E27FC236}">
                  <a16:creationId xmlns:a16="http://schemas.microsoft.com/office/drawing/2014/main" id="{5839184A-67A1-46F5-45F5-34E5CE5B4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680" y="4903369"/>
              <a:ext cx="495455" cy="495455"/>
            </a:xfrm>
            <a:custGeom>
              <a:avLst/>
              <a:gdLst>
                <a:gd name="T0" fmla="*/ 2216 w 3706"/>
                <a:gd name="T1" fmla="*/ 3505 h 3707"/>
                <a:gd name="T2" fmla="*/ 3505 w 3706"/>
                <a:gd name="T3" fmla="*/ 1491 h 3707"/>
                <a:gd name="T4" fmla="*/ 1490 w 3706"/>
                <a:gd name="T5" fmla="*/ 201 h 3707"/>
                <a:gd name="T6" fmla="*/ 201 w 3706"/>
                <a:gd name="T7" fmla="*/ 2216 h 3707"/>
                <a:gd name="T8" fmla="*/ 2216 w 3706"/>
                <a:gd name="T9" fmla="*/ 3505 h 3707"/>
                <a:gd name="T10" fmla="*/ 2216 w 3706"/>
                <a:gd name="T11" fmla="*/ 3505 h 3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06" h="3707">
                  <a:moveTo>
                    <a:pt x="2216" y="3505"/>
                  </a:moveTo>
                  <a:cubicBezTo>
                    <a:pt x="3132" y="3305"/>
                    <a:pt x="3706" y="2406"/>
                    <a:pt x="3505" y="1491"/>
                  </a:cubicBezTo>
                  <a:cubicBezTo>
                    <a:pt x="3304" y="574"/>
                    <a:pt x="2406" y="0"/>
                    <a:pt x="1490" y="201"/>
                  </a:cubicBezTo>
                  <a:cubicBezTo>
                    <a:pt x="574" y="402"/>
                    <a:pt x="0" y="1300"/>
                    <a:pt x="201" y="2216"/>
                  </a:cubicBezTo>
                  <a:cubicBezTo>
                    <a:pt x="402" y="3133"/>
                    <a:pt x="1300" y="3707"/>
                    <a:pt x="2216" y="3505"/>
                  </a:cubicBezTo>
                  <a:lnTo>
                    <a:pt x="2216" y="350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04</a:t>
              </a:r>
            </a:p>
          </p:txBody>
        </p:sp>
        <p:sp>
          <p:nvSpPr>
            <p:cNvPr id="2078" name="Freeform 41">
              <a:extLst>
                <a:ext uri="{FF2B5EF4-FFF2-40B4-BE49-F238E27FC236}">
                  <a16:creationId xmlns:a16="http://schemas.microsoft.com/office/drawing/2014/main" id="{A891DD9C-97C1-B0F6-6B33-374BD9297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2151" y="4180831"/>
              <a:ext cx="454167" cy="278693"/>
            </a:xfrm>
            <a:custGeom>
              <a:avLst/>
              <a:gdLst>
                <a:gd name="T0" fmla="*/ 3144 w 3385"/>
                <a:gd name="T1" fmla="*/ 40 h 2096"/>
                <a:gd name="T2" fmla="*/ 3345 w 3385"/>
                <a:gd name="T3" fmla="*/ 95 h 2096"/>
                <a:gd name="T4" fmla="*/ 3290 w 3385"/>
                <a:gd name="T5" fmla="*/ 295 h 2096"/>
                <a:gd name="T6" fmla="*/ 241 w 3385"/>
                <a:gd name="T7" fmla="*/ 2056 h 2096"/>
                <a:gd name="T8" fmla="*/ 40 w 3385"/>
                <a:gd name="T9" fmla="*/ 2001 h 2096"/>
                <a:gd name="T10" fmla="*/ 94 w 3385"/>
                <a:gd name="T11" fmla="*/ 1801 h 2096"/>
                <a:gd name="T12" fmla="*/ 3144 w 3385"/>
                <a:gd name="T13" fmla="*/ 40 h 2096"/>
                <a:gd name="T14" fmla="*/ 3144 w 3385"/>
                <a:gd name="T15" fmla="*/ 40 h 2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5" h="2096">
                  <a:moveTo>
                    <a:pt x="3144" y="40"/>
                  </a:moveTo>
                  <a:cubicBezTo>
                    <a:pt x="3214" y="0"/>
                    <a:pt x="3304" y="24"/>
                    <a:pt x="3345" y="95"/>
                  </a:cubicBezTo>
                  <a:cubicBezTo>
                    <a:pt x="3385" y="165"/>
                    <a:pt x="3361" y="255"/>
                    <a:pt x="3290" y="295"/>
                  </a:cubicBezTo>
                  <a:lnTo>
                    <a:pt x="241" y="2056"/>
                  </a:lnTo>
                  <a:cubicBezTo>
                    <a:pt x="171" y="2096"/>
                    <a:pt x="81" y="2072"/>
                    <a:pt x="40" y="2001"/>
                  </a:cubicBezTo>
                  <a:cubicBezTo>
                    <a:pt x="0" y="1931"/>
                    <a:pt x="24" y="1841"/>
                    <a:pt x="94" y="1801"/>
                  </a:cubicBezTo>
                  <a:lnTo>
                    <a:pt x="3144" y="40"/>
                  </a:lnTo>
                  <a:lnTo>
                    <a:pt x="3144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79" name="Freeform 42">
              <a:extLst>
                <a:ext uri="{FF2B5EF4-FFF2-40B4-BE49-F238E27FC236}">
                  <a16:creationId xmlns:a16="http://schemas.microsoft.com/office/drawing/2014/main" id="{FB7FD324-3F3A-5C30-FEF5-5A8A381D0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229" y="3927943"/>
              <a:ext cx="1646356" cy="836080"/>
            </a:xfrm>
            <a:custGeom>
              <a:avLst/>
              <a:gdLst>
                <a:gd name="T0" fmla="*/ 12285 w 12285"/>
                <a:gd name="T1" fmla="*/ 3930 h 6252"/>
                <a:gd name="T2" fmla="*/ 12050 w 12285"/>
                <a:gd name="T3" fmla="*/ 4176 h 6252"/>
                <a:gd name="T4" fmla="*/ 7039 w 12285"/>
                <a:gd name="T5" fmla="*/ 6252 h 6252"/>
                <a:gd name="T6" fmla="*/ 2027 w 12285"/>
                <a:gd name="T7" fmla="*/ 4176 h 6252"/>
                <a:gd name="T8" fmla="*/ 0 w 12285"/>
                <a:gd name="T9" fmla="*/ 0 h 6252"/>
                <a:gd name="T10" fmla="*/ 1278 w 12285"/>
                <a:gd name="T11" fmla="*/ 500 h 6252"/>
                <a:gd name="T12" fmla="*/ 2393 w 12285"/>
                <a:gd name="T13" fmla="*/ 134 h 6252"/>
                <a:gd name="T14" fmla="*/ 3683 w 12285"/>
                <a:gd name="T15" fmla="*/ 2520 h 6252"/>
                <a:gd name="T16" fmla="*/ 7039 w 12285"/>
                <a:gd name="T17" fmla="*/ 3910 h 6252"/>
                <a:gd name="T18" fmla="*/ 10185 w 12285"/>
                <a:gd name="T19" fmla="*/ 2717 h 6252"/>
                <a:gd name="T20" fmla="*/ 12285 w 12285"/>
                <a:gd name="T21" fmla="*/ 3930 h 6252"/>
                <a:gd name="T22" fmla="*/ 12285 w 12285"/>
                <a:gd name="T23" fmla="*/ 3930 h 6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285" h="6252">
                  <a:moveTo>
                    <a:pt x="12285" y="3930"/>
                  </a:moveTo>
                  <a:cubicBezTo>
                    <a:pt x="12209" y="4014"/>
                    <a:pt x="12131" y="4096"/>
                    <a:pt x="12050" y="4176"/>
                  </a:cubicBezTo>
                  <a:cubicBezTo>
                    <a:pt x="10768" y="5459"/>
                    <a:pt x="8996" y="6252"/>
                    <a:pt x="7039" y="6252"/>
                  </a:cubicBezTo>
                  <a:cubicBezTo>
                    <a:pt x="5082" y="6252"/>
                    <a:pt x="3310" y="5459"/>
                    <a:pt x="2027" y="4176"/>
                  </a:cubicBezTo>
                  <a:cubicBezTo>
                    <a:pt x="930" y="3079"/>
                    <a:pt x="191" y="1623"/>
                    <a:pt x="0" y="0"/>
                  </a:cubicBezTo>
                  <a:cubicBezTo>
                    <a:pt x="337" y="310"/>
                    <a:pt x="786" y="500"/>
                    <a:pt x="1278" y="500"/>
                  </a:cubicBezTo>
                  <a:cubicBezTo>
                    <a:pt x="1694" y="500"/>
                    <a:pt x="2079" y="364"/>
                    <a:pt x="2393" y="134"/>
                  </a:cubicBezTo>
                  <a:cubicBezTo>
                    <a:pt x="2584" y="1055"/>
                    <a:pt x="3042" y="1879"/>
                    <a:pt x="3683" y="2520"/>
                  </a:cubicBezTo>
                  <a:cubicBezTo>
                    <a:pt x="4542" y="3379"/>
                    <a:pt x="5728" y="3910"/>
                    <a:pt x="7039" y="3910"/>
                  </a:cubicBezTo>
                  <a:cubicBezTo>
                    <a:pt x="8246" y="3910"/>
                    <a:pt x="9348" y="3460"/>
                    <a:pt x="10185" y="2717"/>
                  </a:cubicBezTo>
                  <a:lnTo>
                    <a:pt x="12285" y="3930"/>
                  </a:lnTo>
                  <a:lnTo>
                    <a:pt x="12285" y="393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80" name="Freeform 43">
              <a:extLst>
                <a:ext uri="{FF2B5EF4-FFF2-40B4-BE49-F238E27FC236}">
                  <a16:creationId xmlns:a16="http://schemas.microsoft.com/office/drawing/2014/main" id="{67A3B8EC-30CB-585C-D841-531761ABF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039" y="3515063"/>
              <a:ext cx="454167" cy="451587"/>
            </a:xfrm>
            <a:custGeom>
              <a:avLst/>
              <a:gdLst>
                <a:gd name="T0" fmla="*/ 1694 w 3387"/>
                <a:gd name="T1" fmla="*/ 3387 h 3387"/>
                <a:gd name="T2" fmla="*/ 3387 w 3387"/>
                <a:gd name="T3" fmla="*/ 1693 h 3387"/>
                <a:gd name="T4" fmla="*/ 1694 w 3387"/>
                <a:gd name="T5" fmla="*/ 0 h 3387"/>
                <a:gd name="T6" fmla="*/ 0 w 3387"/>
                <a:gd name="T7" fmla="*/ 1693 h 3387"/>
                <a:gd name="T8" fmla="*/ 1694 w 3387"/>
                <a:gd name="T9" fmla="*/ 3387 h 3387"/>
                <a:gd name="T10" fmla="*/ 1694 w 3387"/>
                <a:gd name="T11" fmla="*/ 3387 h 3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87" h="3387">
                  <a:moveTo>
                    <a:pt x="1694" y="3387"/>
                  </a:moveTo>
                  <a:cubicBezTo>
                    <a:pt x="2625" y="3387"/>
                    <a:pt x="3387" y="2625"/>
                    <a:pt x="3387" y="1693"/>
                  </a:cubicBezTo>
                  <a:cubicBezTo>
                    <a:pt x="3387" y="762"/>
                    <a:pt x="2625" y="0"/>
                    <a:pt x="1694" y="0"/>
                  </a:cubicBezTo>
                  <a:cubicBezTo>
                    <a:pt x="763" y="0"/>
                    <a:pt x="0" y="762"/>
                    <a:pt x="0" y="1693"/>
                  </a:cubicBezTo>
                  <a:cubicBezTo>
                    <a:pt x="0" y="2625"/>
                    <a:pt x="763" y="3387"/>
                    <a:pt x="1694" y="3387"/>
                  </a:cubicBezTo>
                  <a:lnTo>
                    <a:pt x="1694" y="33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081" name="Freeform 44">
              <a:extLst>
                <a:ext uri="{FF2B5EF4-FFF2-40B4-BE49-F238E27FC236}">
                  <a16:creationId xmlns:a16="http://schemas.microsoft.com/office/drawing/2014/main" id="{F8C92E37-A4D7-0ADA-93CD-4F0B56C5F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218" y="4222119"/>
              <a:ext cx="430943" cy="265792"/>
            </a:xfrm>
            <a:custGeom>
              <a:avLst/>
              <a:gdLst>
                <a:gd name="T0" fmla="*/ 3116 w 3210"/>
                <a:gd name="T1" fmla="*/ 1700 h 1996"/>
                <a:gd name="T2" fmla="*/ 3169 w 3210"/>
                <a:gd name="T3" fmla="*/ 1902 h 1996"/>
                <a:gd name="T4" fmla="*/ 2968 w 3210"/>
                <a:gd name="T5" fmla="*/ 1955 h 1996"/>
                <a:gd name="T6" fmla="*/ 94 w 3210"/>
                <a:gd name="T7" fmla="*/ 296 h 1996"/>
                <a:gd name="T8" fmla="*/ 41 w 3210"/>
                <a:gd name="T9" fmla="*/ 95 h 1996"/>
                <a:gd name="T10" fmla="*/ 242 w 3210"/>
                <a:gd name="T11" fmla="*/ 41 h 1996"/>
                <a:gd name="T12" fmla="*/ 3116 w 3210"/>
                <a:gd name="T13" fmla="*/ 1700 h 1996"/>
                <a:gd name="T14" fmla="*/ 3116 w 3210"/>
                <a:gd name="T15" fmla="*/ 1700 h 1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10" h="1996">
                  <a:moveTo>
                    <a:pt x="3116" y="1700"/>
                  </a:moveTo>
                  <a:cubicBezTo>
                    <a:pt x="3186" y="1741"/>
                    <a:pt x="3210" y="1831"/>
                    <a:pt x="3169" y="1902"/>
                  </a:cubicBezTo>
                  <a:cubicBezTo>
                    <a:pt x="3128" y="1972"/>
                    <a:pt x="3039" y="1996"/>
                    <a:pt x="2968" y="1955"/>
                  </a:cubicBezTo>
                  <a:lnTo>
                    <a:pt x="94" y="296"/>
                  </a:lnTo>
                  <a:cubicBezTo>
                    <a:pt x="24" y="255"/>
                    <a:pt x="0" y="165"/>
                    <a:pt x="41" y="95"/>
                  </a:cubicBezTo>
                  <a:cubicBezTo>
                    <a:pt x="81" y="24"/>
                    <a:pt x="171" y="0"/>
                    <a:pt x="242" y="41"/>
                  </a:cubicBezTo>
                  <a:lnTo>
                    <a:pt x="3116" y="1700"/>
                  </a:lnTo>
                  <a:lnTo>
                    <a:pt x="3116" y="170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82" name="Freeform 45">
              <a:extLst>
                <a:ext uri="{FF2B5EF4-FFF2-40B4-BE49-F238E27FC236}">
                  <a16:creationId xmlns:a16="http://schemas.microsoft.com/office/drawing/2014/main" id="{9523B915-BA17-B471-5D4D-C03936BAD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108" y="2279008"/>
              <a:ext cx="727699" cy="1703126"/>
            </a:xfrm>
            <a:custGeom>
              <a:avLst/>
              <a:gdLst>
                <a:gd name="T0" fmla="*/ 5448 w 5448"/>
                <a:gd name="T1" fmla="*/ 12722 h 12722"/>
                <a:gd name="T2" fmla="*/ 2076 w 5448"/>
                <a:gd name="T3" fmla="*/ 10837 h 12722"/>
                <a:gd name="T4" fmla="*/ 0 w 5448"/>
                <a:gd name="T5" fmla="*/ 5825 h 12722"/>
                <a:gd name="T6" fmla="*/ 1067 w 5448"/>
                <a:gd name="T7" fmla="*/ 2094 h 12722"/>
                <a:gd name="T8" fmla="*/ 3057 w 5448"/>
                <a:gd name="T9" fmla="*/ 0 h 12722"/>
                <a:gd name="T10" fmla="*/ 4316 w 5448"/>
                <a:gd name="T11" fmla="*/ 1969 h 12722"/>
                <a:gd name="T12" fmla="*/ 3053 w 5448"/>
                <a:gd name="T13" fmla="*/ 3320 h 12722"/>
                <a:gd name="T14" fmla="*/ 2343 w 5448"/>
                <a:gd name="T15" fmla="*/ 5825 h 12722"/>
                <a:gd name="T16" fmla="*/ 3732 w 5448"/>
                <a:gd name="T17" fmla="*/ 9181 h 12722"/>
                <a:gd name="T18" fmla="*/ 5448 w 5448"/>
                <a:gd name="T19" fmla="*/ 10280 h 12722"/>
                <a:gd name="T20" fmla="*/ 5448 w 5448"/>
                <a:gd name="T21" fmla="*/ 12722 h 12722"/>
                <a:gd name="T22" fmla="*/ 5448 w 5448"/>
                <a:gd name="T23" fmla="*/ 12722 h 12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8" h="12722">
                  <a:moveTo>
                    <a:pt x="5448" y="12722"/>
                  </a:moveTo>
                  <a:cubicBezTo>
                    <a:pt x="4149" y="12415"/>
                    <a:pt x="2989" y="11750"/>
                    <a:pt x="2076" y="10837"/>
                  </a:cubicBezTo>
                  <a:cubicBezTo>
                    <a:pt x="794" y="9554"/>
                    <a:pt x="0" y="7783"/>
                    <a:pt x="0" y="5825"/>
                  </a:cubicBezTo>
                  <a:cubicBezTo>
                    <a:pt x="0" y="4484"/>
                    <a:pt x="383" y="3198"/>
                    <a:pt x="1067" y="2094"/>
                  </a:cubicBezTo>
                  <a:cubicBezTo>
                    <a:pt x="1575" y="1275"/>
                    <a:pt x="2250" y="559"/>
                    <a:pt x="3057" y="0"/>
                  </a:cubicBezTo>
                  <a:cubicBezTo>
                    <a:pt x="2969" y="870"/>
                    <a:pt x="3491" y="1684"/>
                    <a:pt x="4316" y="1969"/>
                  </a:cubicBezTo>
                  <a:cubicBezTo>
                    <a:pt x="3805" y="2335"/>
                    <a:pt x="3377" y="2796"/>
                    <a:pt x="3053" y="3320"/>
                  </a:cubicBezTo>
                  <a:cubicBezTo>
                    <a:pt x="2597" y="4055"/>
                    <a:pt x="2343" y="4918"/>
                    <a:pt x="2343" y="5825"/>
                  </a:cubicBezTo>
                  <a:cubicBezTo>
                    <a:pt x="2343" y="7136"/>
                    <a:pt x="2874" y="8322"/>
                    <a:pt x="3732" y="9181"/>
                  </a:cubicBezTo>
                  <a:cubicBezTo>
                    <a:pt x="4213" y="9662"/>
                    <a:pt x="4797" y="10040"/>
                    <a:pt x="5448" y="10280"/>
                  </a:cubicBezTo>
                  <a:lnTo>
                    <a:pt x="5448" y="12722"/>
                  </a:lnTo>
                  <a:lnTo>
                    <a:pt x="5448" y="1272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83" name="Freeform 46">
              <a:extLst>
                <a:ext uri="{FF2B5EF4-FFF2-40B4-BE49-F238E27FC236}">
                  <a16:creationId xmlns:a16="http://schemas.microsoft.com/office/drawing/2014/main" id="{37F6977F-66BB-FEE5-ACC3-B78A783E2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8987" y="2057085"/>
              <a:ext cx="495455" cy="495455"/>
            </a:xfrm>
            <a:custGeom>
              <a:avLst/>
              <a:gdLst>
                <a:gd name="T0" fmla="*/ 1490 w 3706"/>
                <a:gd name="T1" fmla="*/ 3505 h 3706"/>
                <a:gd name="T2" fmla="*/ 3505 w 3706"/>
                <a:gd name="T3" fmla="*/ 2216 h 3706"/>
                <a:gd name="T4" fmla="*/ 2216 w 3706"/>
                <a:gd name="T5" fmla="*/ 201 h 3706"/>
                <a:gd name="T6" fmla="*/ 201 w 3706"/>
                <a:gd name="T7" fmla="*/ 1490 h 3706"/>
                <a:gd name="T8" fmla="*/ 1490 w 3706"/>
                <a:gd name="T9" fmla="*/ 3505 h 3706"/>
                <a:gd name="T10" fmla="*/ 1490 w 3706"/>
                <a:gd name="T11" fmla="*/ 3505 h 3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06" h="3706">
                  <a:moveTo>
                    <a:pt x="1490" y="3505"/>
                  </a:moveTo>
                  <a:cubicBezTo>
                    <a:pt x="2406" y="3706"/>
                    <a:pt x="3304" y="3133"/>
                    <a:pt x="3505" y="2216"/>
                  </a:cubicBezTo>
                  <a:cubicBezTo>
                    <a:pt x="3706" y="1300"/>
                    <a:pt x="3132" y="402"/>
                    <a:pt x="2216" y="201"/>
                  </a:cubicBezTo>
                  <a:cubicBezTo>
                    <a:pt x="1300" y="0"/>
                    <a:pt x="402" y="574"/>
                    <a:pt x="201" y="1490"/>
                  </a:cubicBezTo>
                  <a:cubicBezTo>
                    <a:pt x="0" y="2407"/>
                    <a:pt x="574" y="3304"/>
                    <a:pt x="1490" y="3505"/>
                  </a:cubicBezTo>
                  <a:lnTo>
                    <a:pt x="1490" y="3505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</a:rPr>
                <a:t>06</a:t>
              </a:r>
            </a:p>
          </p:txBody>
        </p:sp>
        <p:sp>
          <p:nvSpPr>
            <p:cNvPr id="2084" name="Freeform 47">
              <a:extLst>
                <a:ext uri="{FF2B5EF4-FFF2-40B4-BE49-F238E27FC236}">
                  <a16:creationId xmlns:a16="http://schemas.microsoft.com/office/drawing/2014/main" id="{5CE3F4AF-F7B8-FAE8-52F6-A3316610C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807" y="3571834"/>
              <a:ext cx="41288" cy="485133"/>
            </a:xfrm>
            <a:custGeom>
              <a:avLst/>
              <a:gdLst>
                <a:gd name="T0" fmla="*/ 295 w 295"/>
                <a:gd name="T1" fmla="*/ 3476 h 3623"/>
                <a:gd name="T2" fmla="*/ 147 w 295"/>
                <a:gd name="T3" fmla="*/ 3623 h 3623"/>
                <a:gd name="T4" fmla="*/ 0 w 295"/>
                <a:gd name="T5" fmla="*/ 3476 h 3623"/>
                <a:gd name="T6" fmla="*/ 0 w 295"/>
                <a:gd name="T7" fmla="*/ 148 h 3623"/>
                <a:gd name="T8" fmla="*/ 147 w 295"/>
                <a:gd name="T9" fmla="*/ 0 h 3623"/>
                <a:gd name="T10" fmla="*/ 295 w 295"/>
                <a:gd name="T11" fmla="*/ 148 h 3623"/>
                <a:gd name="T12" fmla="*/ 295 w 295"/>
                <a:gd name="T13" fmla="*/ 3476 h 3623"/>
                <a:gd name="T14" fmla="*/ 295 w 295"/>
                <a:gd name="T15" fmla="*/ 3476 h 3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5" h="3623">
                  <a:moveTo>
                    <a:pt x="295" y="3476"/>
                  </a:moveTo>
                  <a:cubicBezTo>
                    <a:pt x="295" y="3557"/>
                    <a:pt x="229" y="3623"/>
                    <a:pt x="147" y="3623"/>
                  </a:cubicBezTo>
                  <a:cubicBezTo>
                    <a:pt x="66" y="3623"/>
                    <a:pt x="0" y="3557"/>
                    <a:pt x="0" y="3476"/>
                  </a:cubicBezTo>
                  <a:lnTo>
                    <a:pt x="0" y="148"/>
                  </a:lnTo>
                  <a:cubicBezTo>
                    <a:pt x="0" y="66"/>
                    <a:pt x="66" y="0"/>
                    <a:pt x="147" y="0"/>
                  </a:cubicBezTo>
                  <a:cubicBezTo>
                    <a:pt x="229" y="0"/>
                    <a:pt x="295" y="66"/>
                    <a:pt x="295" y="148"/>
                  </a:cubicBezTo>
                  <a:lnTo>
                    <a:pt x="295" y="3476"/>
                  </a:lnTo>
                  <a:lnTo>
                    <a:pt x="295" y="3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085" name="Group 26">
            <a:extLst>
              <a:ext uri="{FF2B5EF4-FFF2-40B4-BE49-F238E27FC236}">
                <a16:creationId xmlns:a16="http://schemas.microsoft.com/office/drawing/2014/main" id="{FBFBFBC7-E721-DB10-ACB8-1FE2E68BD619}"/>
              </a:ext>
            </a:extLst>
          </p:cNvPr>
          <p:cNvGrpSpPr/>
          <p:nvPr/>
        </p:nvGrpSpPr>
        <p:grpSpPr>
          <a:xfrm>
            <a:off x="483665" y="1315077"/>
            <a:ext cx="1967980" cy="1568675"/>
            <a:chOff x="407368" y="1962969"/>
            <a:chExt cx="2879313" cy="2091888"/>
          </a:xfrm>
        </p:grpSpPr>
        <p:sp>
          <p:nvSpPr>
            <p:cNvPr id="2086" name="Rectangle 27">
              <a:extLst>
                <a:ext uri="{FF2B5EF4-FFF2-40B4-BE49-F238E27FC236}">
                  <a16:creationId xmlns:a16="http://schemas.microsoft.com/office/drawing/2014/main" id="{43A96CD0-8D34-9A13-6B9A-2DED52F30DFA}"/>
                </a:ext>
              </a:extLst>
            </p:cNvPr>
            <p:cNvSpPr/>
            <p:nvPr/>
          </p:nvSpPr>
          <p:spPr>
            <a:xfrm>
              <a:off x="407368" y="1962969"/>
              <a:ext cx="2879313" cy="369332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da-DK" b="1" dirty="0">
                  <a:solidFill>
                    <a:srgbClr val="800000"/>
                  </a:solidFill>
                  <a:latin typeface="arial" panose="020B0604020202020204" pitchFamily="34" charset="0"/>
                </a:rPr>
                <a:t>COMPLEJIDAD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  <p:sp>
          <p:nvSpPr>
            <p:cNvPr id="2087" name="Rectangle 28">
              <a:extLst>
                <a:ext uri="{FF2B5EF4-FFF2-40B4-BE49-F238E27FC236}">
                  <a16:creationId xmlns:a16="http://schemas.microsoft.com/office/drawing/2014/main" id="{806B8D5B-FA74-B2BE-3DED-44229BDD1905}"/>
                </a:ext>
              </a:extLst>
            </p:cNvPr>
            <p:cNvSpPr/>
            <p:nvPr/>
          </p:nvSpPr>
          <p:spPr>
            <a:xfrm>
              <a:off x="432494" y="2269479"/>
              <a:ext cx="2712215" cy="17853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PE" sz="900" dirty="0">
                  <a:latin typeface="arial" panose="020B0604020202020204" pitchFamily="34" charset="0"/>
                </a:rPr>
                <a:t>Hace referencia a algo que se encuentra constituido por diferentes elementos que se interrelacionan. L</a:t>
              </a:r>
              <a:r>
                <a:rPr lang="es-ES" sz="900" dirty="0">
                  <a:latin typeface="arial" panose="020B0604020202020204" pitchFamily="34" charset="0"/>
                </a:rPr>
                <a:t>as características de los sistemas complejos (como la interdependencia, la diversidad y la adaptabilidad de los agentes, etc.), desafían los supuestos básicos de las teorías tradicionales.</a:t>
              </a:r>
              <a:endParaRPr lang="en-US" sz="9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088" name="Group 29">
            <a:extLst>
              <a:ext uri="{FF2B5EF4-FFF2-40B4-BE49-F238E27FC236}">
                <a16:creationId xmlns:a16="http://schemas.microsoft.com/office/drawing/2014/main" id="{34F05935-A9B4-C3CC-C43B-7D78CE7904BF}"/>
              </a:ext>
            </a:extLst>
          </p:cNvPr>
          <p:cNvGrpSpPr/>
          <p:nvPr/>
        </p:nvGrpSpPr>
        <p:grpSpPr>
          <a:xfrm>
            <a:off x="168672" y="3525413"/>
            <a:ext cx="1776400" cy="1473416"/>
            <a:chOff x="407368" y="2000742"/>
            <a:chExt cx="2879315" cy="1473416"/>
          </a:xfrm>
        </p:grpSpPr>
        <p:sp>
          <p:nvSpPr>
            <p:cNvPr id="2089" name="Rectangle 30">
              <a:extLst>
                <a:ext uri="{FF2B5EF4-FFF2-40B4-BE49-F238E27FC236}">
                  <a16:creationId xmlns:a16="http://schemas.microsoft.com/office/drawing/2014/main" id="{A89EB117-730F-F17A-A02E-3BFD645FCB33}"/>
                </a:ext>
              </a:extLst>
            </p:cNvPr>
            <p:cNvSpPr/>
            <p:nvPr/>
          </p:nvSpPr>
          <p:spPr>
            <a:xfrm>
              <a:off x="407368" y="2000742"/>
              <a:ext cx="2879313" cy="338554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da-DK" sz="1600" b="1" dirty="0">
                  <a:solidFill>
                    <a:srgbClr val="800000"/>
                  </a:solidFill>
                  <a:latin typeface="arial" panose="020B0604020202020204" pitchFamily="34" charset="0"/>
                </a:rPr>
                <a:t>AMBIGÜEDAD </a:t>
              </a:r>
              <a:endParaRPr lang="en-US" sz="1600" b="1" dirty="0">
                <a:solidFill>
                  <a:srgbClr val="800000"/>
                </a:solidFill>
              </a:endParaRPr>
            </a:p>
          </p:txBody>
        </p:sp>
        <p:sp>
          <p:nvSpPr>
            <p:cNvPr id="2090" name="Rectangle 31">
              <a:extLst>
                <a:ext uri="{FF2B5EF4-FFF2-40B4-BE49-F238E27FC236}">
                  <a16:creationId xmlns:a16="http://schemas.microsoft.com/office/drawing/2014/main" id="{0A4478B7-8504-BD29-A88E-48D0161D062F}"/>
                </a:ext>
              </a:extLst>
            </p:cNvPr>
            <p:cNvSpPr/>
            <p:nvPr/>
          </p:nvSpPr>
          <p:spPr>
            <a:xfrm>
              <a:off x="407370" y="2273829"/>
              <a:ext cx="287931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900" dirty="0">
                  <a:latin typeface="arial" panose="020B0604020202020204" pitchFamily="34" charset="0"/>
                </a:rPr>
                <a:t>Una situación en la que la información se puede entender o interpretar de más de una manera, la ambigüedad se produce cuando todas las interpretaciones tienen sentido.</a:t>
              </a:r>
              <a:endParaRPr lang="en-US" sz="9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091" name="Group 32">
            <a:extLst>
              <a:ext uri="{FF2B5EF4-FFF2-40B4-BE49-F238E27FC236}">
                <a16:creationId xmlns:a16="http://schemas.microsoft.com/office/drawing/2014/main" id="{EA38F071-D730-8C6C-DFB4-9C969D21F0AB}"/>
              </a:ext>
            </a:extLst>
          </p:cNvPr>
          <p:cNvGrpSpPr/>
          <p:nvPr/>
        </p:nvGrpSpPr>
        <p:grpSpPr>
          <a:xfrm>
            <a:off x="949723" y="5088972"/>
            <a:ext cx="1776398" cy="804701"/>
            <a:chOff x="407368" y="1976959"/>
            <a:chExt cx="2879315" cy="804701"/>
          </a:xfrm>
        </p:grpSpPr>
        <p:sp>
          <p:nvSpPr>
            <p:cNvPr id="2092" name="Rectangle 33">
              <a:extLst>
                <a:ext uri="{FF2B5EF4-FFF2-40B4-BE49-F238E27FC236}">
                  <a16:creationId xmlns:a16="http://schemas.microsoft.com/office/drawing/2014/main" id="{85095D14-7F23-562D-7074-D9C38DA9CF4E}"/>
                </a:ext>
              </a:extLst>
            </p:cNvPr>
            <p:cNvSpPr/>
            <p:nvPr/>
          </p:nvSpPr>
          <p:spPr>
            <a:xfrm>
              <a:off x="407368" y="1976959"/>
              <a:ext cx="2879314" cy="369332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da-DK" b="1" dirty="0">
                  <a:solidFill>
                    <a:srgbClr val="800000"/>
                  </a:solidFill>
                  <a:latin typeface="arial" panose="020B0604020202020204" pitchFamily="34" charset="0"/>
                </a:rPr>
                <a:t>VOLATILIDAD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  <p:sp>
          <p:nvSpPr>
            <p:cNvPr id="2093" name="Rectangle 34">
              <a:extLst>
                <a:ext uri="{FF2B5EF4-FFF2-40B4-BE49-F238E27FC236}">
                  <a16:creationId xmlns:a16="http://schemas.microsoft.com/office/drawing/2014/main" id="{CFBC423A-82C3-DB24-413E-6581CE46D79D}"/>
                </a:ext>
              </a:extLst>
            </p:cNvPr>
            <p:cNvSpPr/>
            <p:nvPr/>
          </p:nvSpPr>
          <p:spPr>
            <a:xfrm>
              <a:off x="407369" y="2273829"/>
              <a:ext cx="2879314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900" dirty="0">
                  <a:latin typeface="arial" panose="020B0604020202020204" pitchFamily="34" charset="0"/>
                </a:rPr>
                <a:t>Variación de las trayectorias o fluctuaciones de los precios</a:t>
              </a:r>
              <a:r>
                <a:rPr lang="en-US" sz="900" dirty="0">
                  <a:latin typeface="arial" panose="020B0604020202020204" pitchFamily="34" charset="0"/>
                </a:rPr>
                <a:t> y comportamientos.</a:t>
              </a:r>
              <a:endParaRPr lang="en-US" sz="900" dirty="0"/>
            </a:p>
          </p:txBody>
        </p:sp>
      </p:grpSp>
      <p:grpSp>
        <p:nvGrpSpPr>
          <p:cNvPr id="2094" name="Group 35">
            <a:extLst>
              <a:ext uri="{FF2B5EF4-FFF2-40B4-BE49-F238E27FC236}">
                <a16:creationId xmlns:a16="http://schemas.microsoft.com/office/drawing/2014/main" id="{A7BAAEBE-D6A9-70A7-8925-EA8797A3F086}"/>
              </a:ext>
            </a:extLst>
          </p:cNvPr>
          <p:cNvGrpSpPr/>
          <p:nvPr/>
        </p:nvGrpSpPr>
        <p:grpSpPr>
          <a:xfrm>
            <a:off x="5936237" y="1515404"/>
            <a:ext cx="2024152" cy="919418"/>
            <a:chOff x="407368" y="2000742"/>
            <a:chExt cx="2879315" cy="919418"/>
          </a:xfrm>
        </p:grpSpPr>
        <p:sp>
          <p:nvSpPr>
            <p:cNvPr id="2095" name="Rectangle 36">
              <a:extLst>
                <a:ext uri="{FF2B5EF4-FFF2-40B4-BE49-F238E27FC236}">
                  <a16:creationId xmlns:a16="http://schemas.microsoft.com/office/drawing/2014/main" id="{D9D90770-C88C-3172-51CA-58697BA2152A}"/>
                </a:ext>
              </a:extLst>
            </p:cNvPr>
            <p:cNvSpPr/>
            <p:nvPr/>
          </p:nvSpPr>
          <p:spPr>
            <a:xfrm>
              <a:off x="407368" y="2000742"/>
              <a:ext cx="2879314" cy="338554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r"/>
              <a:r>
                <a:rPr lang="da-DK" sz="1600" b="1" dirty="0">
                  <a:solidFill>
                    <a:srgbClr val="800000"/>
                  </a:solidFill>
                  <a:latin typeface="arial" panose="020B0604020202020204" pitchFamily="34" charset="0"/>
                </a:rPr>
                <a:t>TURBULENCIA</a:t>
              </a:r>
              <a:endParaRPr lang="en-US" sz="1600" b="1" dirty="0">
                <a:solidFill>
                  <a:srgbClr val="800000"/>
                </a:solidFill>
              </a:endParaRPr>
            </a:p>
          </p:txBody>
        </p:sp>
        <p:sp>
          <p:nvSpPr>
            <p:cNvPr id="2096" name="Rectangle 37">
              <a:extLst>
                <a:ext uri="{FF2B5EF4-FFF2-40B4-BE49-F238E27FC236}">
                  <a16:creationId xmlns:a16="http://schemas.microsoft.com/office/drawing/2014/main" id="{AAD0B752-4F56-56D8-C85B-90E653180799}"/>
                </a:ext>
              </a:extLst>
            </p:cNvPr>
            <p:cNvSpPr/>
            <p:nvPr/>
          </p:nvSpPr>
          <p:spPr>
            <a:xfrm>
              <a:off x="407369" y="2273829"/>
              <a:ext cx="287931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900" dirty="0">
                  <a:latin typeface="arial" panose="020B0604020202020204" pitchFamily="34" charset="0"/>
                </a:rPr>
                <a:t>Condición de aquello que es turbulento (desordenado, agitado o turbio). También puede referirse al desconcierto o al desorden.</a:t>
              </a:r>
              <a:endParaRPr lang="en-US" sz="900" dirty="0"/>
            </a:p>
          </p:txBody>
        </p:sp>
      </p:grpSp>
      <p:grpSp>
        <p:nvGrpSpPr>
          <p:cNvPr id="2097" name="Group 38">
            <a:extLst>
              <a:ext uri="{FF2B5EF4-FFF2-40B4-BE49-F238E27FC236}">
                <a16:creationId xmlns:a16="http://schemas.microsoft.com/office/drawing/2014/main" id="{6D61555D-3BB4-766B-E305-B0DCE810C351}"/>
              </a:ext>
            </a:extLst>
          </p:cNvPr>
          <p:cNvGrpSpPr/>
          <p:nvPr/>
        </p:nvGrpSpPr>
        <p:grpSpPr>
          <a:xfrm>
            <a:off x="6698730" y="3044309"/>
            <a:ext cx="2038164" cy="1958164"/>
            <a:chOff x="407368" y="2000742"/>
            <a:chExt cx="2879316" cy="1958164"/>
          </a:xfrm>
        </p:grpSpPr>
        <p:sp>
          <p:nvSpPr>
            <p:cNvPr id="2098" name="Rectangle 39">
              <a:extLst>
                <a:ext uri="{FF2B5EF4-FFF2-40B4-BE49-F238E27FC236}">
                  <a16:creationId xmlns:a16="http://schemas.microsoft.com/office/drawing/2014/main" id="{52DCD43E-7442-B504-906F-7861759F0D52}"/>
                </a:ext>
              </a:extLst>
            </p:cNvPr>
            <p:cNvSpPr/>
            <p:nvPr/>
          </p:nvSpPr>
          <p:spPr>
            <a:xfrm>
              <a:off x="407368" y="2000742"/>
              <a:ext cx="2879314" cy="338554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r"/>
              <a:r>
                <a:rPr lang="da-DK" sz="1600" b="1" dirty="0">
                  <a:solidFill>
                    <a:srgbClr val="800000"/>
                  </a:solidFill>
                  <a:latin typeface="arial" panose="020B0604020202020204" pitchFamily="34" charset="0"/>
                </a:rPr>
                <a:t>INCERTIDUMBRE</a:t>
              </a:r>
              <a:endParaRPr lang="en-US" sz="1600" b="1" dirty="0">
                <a:solidFill>
                  <a:srgbClr val="800000"/>
                </a:solidFill>
              </a:endParaRPr>
            </a:p>
          </p:txBody>
        </p:sp>
        <p:sp>
          <p:nvSpPr>
            <p:cNvPr id="2099" name="Rectangle 40">
              <a:extLst>
                <a:ext uri="{FF2B5EF4-FFF2-40B4-BE49-F238E27FC236}">
                  <a16:creationId xmlns:a16="http://schemas.microsoft.com/office/drawing/2014/main" id="{1B083160-DA01-E1DA-097E-9205E45A68F1}"/>
                </a:ext>
              </a:extLst>
            </p:cNvPr>
            <p:cNvSpPr/>
            <p:nvPr/>
          </p:nvSpPr>
          <p:spPr>
            <a:xfrm>
              <a:off x="407369" y="2273829"/>
              <a:ext cx="2879315" cy="16850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900" dirty="0">
                  <a:latin typeface="arial" panose="020B0604020202020204" pitchFamily="34" charset="0"/>
                </a:rPr>
                <a:t>Falta de certidumbre, o sea, de certeza, de conocimiento seguro en algún tema determinado. Es la imposibilidad para predecir un evento futuro o hacerse una idea de lo que va a ocurrir, o también la imposibilidad para determinar si algo ocurrió verdaderamente de la manera en que se lo piensa</a:t>
              </a:r>
              <a:r>
                <a:rPr lang="es-ES" sz="1000" dirty="0">
                  <a:latin typeface="arial" panose="020B0604020202020204" pitchFamily="34" charset="0"/>
                </a:rPr>
                <a:t>.</a:t>
              </a:r>
              <a:br>
                <a:rPr lang="es-ES" sz="1050" dirty="0">
                  <a:latin typeface="arial" panose="020B0604020202020204" pitchFamily="34" charset="0"/>
                </a:rPr>
              </a:br>
              <a:br>
                <a:rPr lang="es-ES" sz="1050" b="0" i="0" dirty="0">
                  <a:solidFill>
                    <a:srgbClr val="000000"/>
                  </a:solidFill>
                  <a:effectLst/>
                  <a:latin typeface="Montserrat" panose="00000500000000000000" pitchFamily="2" charset="0"/>
                </a:rPr>
              </a:br>
              <a:endParaRPr lang="en-US" sz="1050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2100" name="Group 41">
            <a:extLst>
              <a:ext uri="{FF2B5EF4-FFF2-40B4-BE49-F238E27FC236}">
                <a16:creationId xmlns:a16="http://schemas.microsoft.com/office/drawing/2014/main" id="{FAB23AD6-ECBA-7AD4-3FB2-B49AC0EF52EA}"/>
              </a:ext>
            </a:extLst>
          </p:cNvPr>
          <p:cNvGrpSpPr/>
          <p:nvPr/>
        </p:nvGrpSpPr>
        <p:grpSpPr>
          <a:xfrm>
            <a:off x="5722201" y="5305816"/>
            <a:ext cx="2174023" cy="642419"/>
            <a:chOff x="407368" y="2000742"/>
            <a:chExt cx="3071245" cy="642419"/>
          </a:xfrm>
        </p:grpSpPr>
        <p:sp>
          <p:nvSpPr>
            <p:cNvPr id="2101" name="Rectangle 42">
              <a:extLst>
                <a:ext uri="{FF2B5EF4-FFF2-40B4-BE49-F238E27FC236}">
                  <a16:creationId xmlns:a16="http://schemas.microsoft.com/office/drawing/2014/main" id="{A4A66377-DA42-E971-2B40-C5DA5543F9DB}"/>
                </a:ext>
              </a:extLst>
            </p:cNvPr>
            <p:cNvSpPr/>
            <p:nvPr/>
          </p:nvSpPr>
          <p:spPr>
            <a:xfrm>
              <a:off x="407368" y="2000742"/>
              <a:ext cx="2879314" cy="338554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r"/>
              <a:r>
                <a:rPr lang="da-DK" sz="1600" b="1" dirty="0">
                  <a:solidFill>
                    <a:srgbClr val="800000"/>
                  </a:solidFill>
                  <a:latin typeface="arial" panose="020B0604020202020204" pitchFamily="34" charset="0"/>
                </a:rPr>
                <a:t>NOVEDAD</a:t>
              </a:r>
              <a:endParaRPr lang="en-US" sz="1600" b="1" dirty="0">
                <a:solidFill>
                  <a:srgbClr val="800000"/>
                </a:solidFill>
              </a:endParaRPr>
            </a:p>
          </p:txBody>
        </p:sp>
        <p:sp>
          <p:nvSpPr>
            <p:cNvPr id="2102" name="Rectangle 43">
              <a:extLst>
                <a:ext uri="{FF2B5EF4-FFF2-40B4-BE49-F238E27FC236}">
                  <a16:creationId xmlns:a16="http://schemas.microsoft.com/office/drawing/2014/main" id="{4A956990-27ED-84CF-FCA6-8602B88B2D33}"/>
                </a:ext>
              </a:extLst>
            </p:cNvPr>
            <p:cNvSpPr/>
            <p:nvPr/>
          </p:nvSpPr>
          <p:spPr>
            <a:xfrm>
              <a:off x="500457" y="2273829"/>
              <a:ext cx="29781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S" sz="900" b="0" i="0" dirty="0">
                  <a:solidFill>
                    <a:srgbClr val="404040"/>
                  </a:solidFill>
                  <a:effectLst/>
                  <a:latin typeface="Arial" panose="020B0604020202020204" pitchFamily="34" charset="0"/>
                </a:rPr>
                <a:t>Introducir </a:t>
              </a:r>
              <a:r>
                <a:rPr lang="es-ES" sz="900" b="0" i="0" dirty="0">
                  <a:effectLst/>
                  <a:latin typeface="Arial" panose="020B0604020202020204" pitchFamily="34" charset="0"/>
                </a:rPr>
                <a:t>alguna</a:t>
              </a:r>
              <a:r>
                <a:rPr lang="es-ES" sz="900" b="0" i="0" dirty="0">
                  <a:solidFill>
                    <a:srgbClr val="404040"/>
                  </a:solidFill>
                  <a:effectLst/>
                  <a:latin typeface="Arial" panose="020B0604020202020204" pitchFamily="34" charset="0"/>
                </a:rPr>
                <a:t> innovación en el </a:t>
              </a:r>
            </a:p>
            <a:p>
              <a:pPr algn="just"/>
              <a:r>
                <a:rPr lang="es-ES" sz="900" b="0" i="0" dirty="0">
                  <a:solidFill>
                    <a:srgbClr val="404040"/>
                  </a:solidFill>
                  <a:effectLst/>
                  <a:latin typeface="Arial" panose="020B0604020202020204" pitchFamily="34" charset="0"/>
                </a:rPr>
                <a:t>funcionamiento normal de una cosa.</a:t>
              </a:r>
              <a:endParaRPr lang="en-US" sz="1100" dirty="0">
                <a:solidFill>
                  <a:srgbClr val="800000"/>
                </a:solidFill>
              </a:endParaRPr>
            </a:p>
          </p:txBody>
        </p:sp>
      </p:grpSp>
      <p:sp>
        <p:nvSpPr>
          <p:cNvPr id="2104" name="CuadroTexto 2103">
            <a:extLst>
              <a:ext uri="{FF2B5EF4-FFF2-40B4-BE49-F238E27FC236}">
                <a16:creationId xmlns:a16="http://schemas.microsoft.com/office/drawing/2014/main" id="{C237C37F-349A-7F20-D86C-D8EDA55A813A}"/>
              </a:ext>
            </a:extLst>
          </p:cNvPr>
          <p:cNvSpPr txBox="1"/>
          <p:nvPr/>
        </p:nvSpPr>
        <p:spPr>
          <a:xfrm>
            <a:off x="169339" y="6052680"/>
            <a:ext cx="45014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s-PE" sz="1200" b="1" spc="-10" dirty="0">
                <a:latin typeface="Calibri"/>
                <a:cs typeface="Calibri"/>
              </a:rPr>
              <a:t>Figura 01. </a:t>
            </a:r>
            <a:r>
              <a:rPr lang="es-PE" sz="1200" i="1" spc="-10" dirty="0">
                <a:latin typeface="Calibri"/>
                <a:cs typeface="Calibri"/>
              </a:rPr>
              <a:t>Mundo TINVAC. Tomado del Instituto del Futuro</a:t>
            </a:r>
            <a:r>
              <a:rPr lang="es-PE" sz="1200" i="1" spc="-10" dirty="0">
                <a:solidFill>
                  <a:srgbClr val="800000"/>
                </a:solidFill>
                <a:latin typeface="Calibri"/>
                <a:cs typeface="Calibri"/>
              </a:rPr>
              <a:t>.</a:t>
            </a:r>
            <a:endParaRPr lang="es-PE" sz="12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pic>
        <p:nvPicPr>
          <p:cNvPr id="47" name="Picture 2" descr="Gobierno regional de arequipa gobierno regional arequipa gerencia regional  de trabajo y promoción del empleo gobiernos regionales de peru, campesino,  hoja, naranja png | PNGEg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0611">
            <a:off x="7987308" y="6025961"/>
            <a:ext cx="902584" cy="90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771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48DD8A0-BD53-4DBF-949B-0D64D12D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s-ES" smtClean="0"/>
              <a:t>4</a:t>
            </a:fld>
            <a:endParaRPr lang="es-ES"/>
          </a:p>
        </p:txBody>
      </p:sp>
      <p:graphicFrame>
        <p:nvGraphicFramePr>
          <p:cNvPr id="8" name="36 Marcador de contenido">
            <a:extLst>
              <a:ext uri="{FF2B5EF4-FFF2-40B4-BE49-F238E27FC236}">
                <a16:creationId xmlns:a16="http://schemas.microsoft.com/office/drawing/2014/main" id="{DCDB3DF7-A7A4-4988-B290-F41D9DD076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7595331"/>
              </p:ext>
            </p:extLst>
          </p:nvPr>
        </p:nvGraphicFramePr>
        <p:xfrm>
          <a:off x="3377821" y="1621615"/>
          <a:ext cx="5344569" cy="4265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Marcador de posición de imagen 6">
            <a:extLst>
              <a:ext uri="{FF2B5EF4-FFF2-40B4-BE49-F238E27FC236}">
                <a16:creationId xmlns:a16="http://schemas.microsoft.com/office/drawing/2014/main" id="{62A950DF-9713-D9E2-7EDE-047C1920779F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311824124"/>
              </p:ext>
            </p:extLst>
          </p:nvPr>
        </p:nvGraphicFramePr>
        <p:xfrm>
          <a:off x="169340" y="1528555"/>
          <a:ext cx="3085651" cy="3705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8FE65E7-7896-F70C-F54C-42C01FC6C14D}"/>
              </a:ext>
            </a:extLst>
          </p:cNvPr>
          <p:cNvSpPr txBox="1"/>
          <p:nvPr/>
        </p:nvSpPr>
        <p:spPr>
          <a:xfrm>
            <a:off x="169341" y="132705"/>
            <a:ext cx="8553049" cy="1151473"/>
          </a:xfrm>
          <a:prstGeom prst="rect">
            <a:avLst/>
          </a:prstGeom>
          <a:solidFill>
            <a:srgbClr val="FFE1E1"/>
          </a:solidFill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8118E97B-784F-24B5-C073-B893910762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3001" y="354997"/>
            <a:ext cx="6685531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s-ES" sz="2800" b="1" spc="-5" dirty="0">
                <a:solidFill>
                  <a:srgbClr val="800000"/>
                </a:solidFill>
              </a:rPr>
              <a:t>ANÁLISIS DE FUTUROS</a:t>
            </a:r>
            <a:br>
              <a:rPr lang="es-ES" sz="2800" b="1" spc="-5" dirty="0">
                <a:solidFill>
                  <a:srgbClr val="800000"/>
                </a:solidFill>
              </a:rPr>
            </a:br>
            <a:r>
              <a:rPr lang="es-ES" sz="1800" dirty="0">
                <a:solidFill>
                  <a:srgbClr val="585858"/>
                </a:solidFill>
                <a:latin typeface="Calibri" panose="020F0502020204030204" pitchFamily="34" charset="0"/>
              </a:rPr>
              <a:t>TENDENCIAS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479CF88B-512D-BD98-8E3C-DA00A027861C}"/>
              </a:ext>
            </a:extLst>
          </p:cNvPr>
          <p:cNvCxnSpPr>
            <a:cxnSpLocks/>
          </p:cNvCxnSpPr>
          <p:nvPr/>
        </p:nvCxnSpPr>
        <p:spPr>
          <a:xfrm>
            <a:off x="301339" y="6419632"/>
            <a:ext cx="7787067" cy="0"/>
          </a:xfrm>
          <a:prstGeom prst="line">
            <a:avLst/>
          </a:prstGeom>
          <a:ln w="127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29769" y="6003211"/>
            <a:ext cx="702102" cy="70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5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48DD8A0-BD53-4DBF-949B-0D64D12D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s-ES" smtClean="0"/>
              <a:t>5</a:t>
            </a:fld>
            <a:endParaRPr lang="es-ES"/>
          </a:p>
        </p:txBody>
      </p:sp>
      <p:graphicFrame>
        <p:nvGraphicFramePr>
          <p:cNvPr id="8" name="36 Marcador de contenido">
            <a:extLst>
              <a:ext uri="{FF2B5EF4-FFF2-40B4-BE49-F238E27FC236}">
                <a16:creationId xmlns:a16="http://schemas.microsoft.com/office/drawing/2014/main" id="{DCDB3DF7-A7A4-4988-B290-F41D9DD076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201595"/>
              </p:ext>
            </p:extLst>
          </p:nvPr>
        </p:nvGraphicFramePr>
        <p:xfrm>
          <a:off x="3719015" y="1843843"/>
          <a:ext cx="4993661" cy="3881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Marcador de posición de imagen 2">
            <a:extLst>
              <a:ext uri="{FF2B5EF4-FFF2-40B4-BE49-F238E27FC236}">
                <a16:creationId xmlns:a16="http://schemas.microsoft.com/office/drawing/2014/main" id="{007DF2A1-2157-3CFB-67C6-EF2296EDBC4C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858418979"/>
              </p:ext>
            </p:extLst>
          </p:nvPr>
        </p:nvGraphicFramePr>
        <p:xfrm>
          <a:off x="61416" y="634621"/>
          <a:ext cx="3657599" cy="6223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D4C5C56A-7FCC-A0C5-0C96-D4857055D1E3}"/>
              </a:ext>
            </a:extLst>
          </p:cNvPr>
          <p:cNvSpPr txBox="1"/>
          <p:nvPr/>
        </p:nvSpPr>
        <p:spPr>
          <a:xfrm>
            <a:off x="169341" y="132705"/>
            <a:ext cx="8553049" cy="1151473"/>
          </a:xfrm>
          <a:prstGeom prst="rect">
            <a:avLst/>
          </a:prstGeom>
          <a:solidFill>
            <a:srgbClr val="FFE1E1"/>
          </a:solidFill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308B4A43-4C66-EE07-E977-364B818C4E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3001" y="354997"/>
            <a:ext cx="6685531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s-ES" sz="2800" b="1" spc="-5" dirty="0">
                <a:solidFill>
                  <a:srgbClr val="800000"/>
                </a:solidFill>
              </a:rPr>
              <a:t>ANÁLISIS DE FUTUROS</a:t>
            </a:r>
            <a:br>
              <a:rPr lang="es-ES" sz="2800" b="1" spc="-5" dirty="0">
                <a:solidFill>
                  <a:srgbClr val="800000"/>
                </a:solidFill>
              </a:rPr>
            </a:br>
            <a:r>
              <a:rPr lang="es-ES" sz="1800" dirty="0">
                <a:solidFill>
                  <a:srgbClr val="585858"/>
                </a:solidFill>
                <a:latin typeface="Calibri" panose="020F0502020204030204" pitchFamily="34" charset="0"/>
              </a:rPr>
              <a:t>RIESGOS</a:t>
            </a:r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id="{022E9AC4-812F-88DF-3C74-BC98641E8BB5}"/>
              </a:ext>
            </a:extLst>
          </p:cNvPr>
          <p:cNvSpPr txBox="1">
            <a:spLocks/>
          </p:cNvSpPr>
          <p:nvPr/>
        </p:nvSpPr>
        <p:spPr>
          <a:xfrm>
            <a:off x="6355924" y="6356352"/>
            <a:ext cx="2024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r" defTabSz="914400" rtl="0" eaLnBrk="1" latinLnBrk="0" hangingPunct="1">
              <a:defRPr sz="118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s-ES" smtClean="0"/>
              <a:pPr/>
              <a:t>5</a:t>
            </a:fld>
            <a:endParaRPr lang="es-ES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98F401D8-B388-2C6E-CAEA-D89ACBDDAEC0}"/>
              </a:ext>
            </a:extLst>
          </p:cNvPr>
          <p:cNvCxnSpPr>
            <a:cxnSpLocks/>
          </p:cNvCxnSpPr>
          <p:nvPr/>
        </p:nvCxnSpPr>
        <p:spPr>
          <a:xfrm>
            <a:off x="301339" y="6419632"/>
            <a:ext cx="7787067" cy="0"/>
          </a:xfrm>
          <a:prstGeom prst="line">
            <a:avLst/>
          </a:prstGeom>
          <a:ln w="127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29769" y="6003211"/>
            <a:ext cx="702102" cy="70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16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48DD8A0-BD53-4DBF-949B-0D64D12DA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s-ES" smtClean="0"/>
              <a:t>6</a:t>
            </a:fld>
            <a:endParaRPr lang="es-ES"/>
          </a:p>
        </p:txBody>
      </p:sp>
      <p:graphicFrame>
        <p:nvGraphicFramePr>
          <p:cNvPr id="8" name="36 Marcador de contenido">
            <a:extLst>
              <a:ext uri="{FF2B5EF4-FFF2-40B4-BE49-F238E27FC236}">
                <a16:creationId xmlns:a16="http://schemas.microsoft.com/office/drawing/2014/main" id="{DCDB3DF7-A7A4-4988-B290-F41D9DD076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035982"/>
              </p:ext>
            </p:extLst>
          </p:nvPr>
        </p:nvGraphicFramePr>
        <p:xfrm>
          <a:off x="3155522" y="1671851"/>
          <a:ext cx="5566868" cy="4148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Marcador de posición de imagen 3">
            <a:extLst>
              <a:ext uri="{FF2B5EF4-FFF2-40B4-BE49-F238E27FC236}">
                <a16:creationId xmlns:a16="http://schemas.microsoft.com/office/drawing/2014/main" id="{950AEA15-F7FE-C137-2289-5E237DAF4033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3705453629"/>
              </p:ext>
            </p:extLst>
          </p:nvPr>
        </p:nvGraphicFramePr>
        <p:xfrm>
          <a:off x="0" y="975815"/>
          <a:ext cx="2906973" cy="5575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380CAD22-B30A-7F8C-A2E9-B1F38D04416B}"/>
              </a:ext>
            </a:extLst>
          </p:cNvPr>
          <p:cNvSpPr txBox="1"/>
          <p:nvPr/>
        </p:nvSpPr>
        <p:spPr>
          <a:xfrm>
            <a:off x="169341" y="132705"/>
            <a:ext cx="8553049" cy="1151473"/>
          </a:xfrm>
          <a:prstGeom prst="rect">
            <a:avLst/>
          </a:prstGeom>
          <a:solidFill>
            <a:srgbClr val="FFE1E1"/>
          </a:solidFill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3143D8C-9ABF-421D-5FC7-C1DB01D078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3001" y="354997"/>
            <a:ext cx="6685531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s-ES" sz="2800" b="1" spc="-5" dirty="0">
                <a:solidFill>
                  <a:srgbClr val="800000"/>
                </a:solidFill>
              </a:rPr>
              <a:t>ANÁLISIS DE FUTUROS</a:t>
            </a:r>
            <a:br>
              <a:rPr lang="es-ES" sz="2800" b="1" spc="-5" dirty="0">
                <a:solidFill>
                  <a:srgbClr val="800000"/>
                </a:solidFill>
              </a:rPr>
            </a:br>
            <a:r>
              <a:rPr lang="es-ES" sz="1800" dirty="0">
                <a:solidFill>
                  <a:srgbClr val="585858"/>
                </a:solidFill>
                <a:latin typeface="Calibri" panose="020F0502020204030204" pitchFamily="34" charset="0"/>
              </a:rPr>
              <a:t>OPORTUNIDADES</a:t>
            </a:r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id="{FD90F285-BF3B-2A0A-C2A9-E53B9320A846}"/>
              </a:ext>
            </a:extLst>
          </p:cNvPr>
          <p:cNvSpPr txBox="1">
            <a:spLocks/>
          </p:cNvSpPr>
          <p:nvPr/>
        </p:nvSpPr>
        <p:spPr>
          <a:xfrm>
            <a:off x="6355924" y="6356352"/>
            <a:ext cx="2024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r" defTabSz="914400" rtl="0" eaLnBrk="1" latinLnBrk="0" hangingPunct="1">
              <a:defRPr sz="118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11" name="Marcador de número de diapositiva 1">
            <a:extLst>
              <a:ext uri="{FF2B5EF4-FFF2-40B4-BE49-F238E27FC236}">
                <a16:creationId xmlns:a16="http://schemas.microsoft.com/office/drawing/2014/main" id="{B8BC768B-E7DA-9253-7DFB-7E3B774BAB16}"/>
              </a:ext>
            </a:extLst>
          </p:cNvPr>
          <p:cNvSpPr txBox="1">
            <a:spLocks/>
          </p:cNvSpPr>
          <p:nvPr/>
        </p:nvSpPr>
        <p:spPr>
          <a:xfrm>
            <a:off x="6355924" y="6356352"/>
            <a:ext cx="2024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r" defTabSz="914400" rtl="0" eaLnBrk="1" latinLnBrk="0" hangingPunct="1">
              <a:defRPr sz="118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s-ES" smtClean="0"/>
              <a:pPr/>
              <a:t>6</a:t>
            </a:fld>
            <a:endParaRPr lang="es-ES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E2C52A45-71BB-B7A5-15C8-D3BA812CEA3F}"/>
              </a:ext>
            </a:extLst>
          </p:cNvPr>
          <p:cNvCxnSpPr>
            <a:cxnSpLocks/>
          </p:cNvCxnSpPr>
          <p:nvPr/>
        </p:nvCxnSpPr>
        <p:spPr>
          <a:xfrm>
            <a:off x="301339" y="6419632"/>
            <a:ext cx="7787067" cy="0"/>
          </a:xfrm>
          <a:prstGeom prst="line">
            <a:avLst/>
          </a:prstGeom>
          <a:ln w="127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29769" y="6003211"/>
            <a:ext cx="702102" cy="70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13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27" descr="Diagrama&#10;&#10;Descripción generada automáticamente">
            <a:extLst>
              <a:ext uri="{FF2B5EF4-FFF2-40B4-BE49-F238E27FC236}">
                <a16:creationId xmlns:a16="http://schemas.microsoft.com/office/drawing/2014/main" id="{0D8BA7DF-BDBD-A723-6EBC-EE75ED6020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952" b="10952"/>
          <a:stretch>
            <a:fillRect/>
          </a:stretch>
        </p:blipFill>
        <p:spPr>
          <a:xfrm>
            <a:off x="2933262" y="2827052"/>
            <a:ext cx="3060574" cy="1819657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3C08A6DF-645C-F969-5C91-136D3E21C962}"/>
              </a:ext>
            </a:extLst>
          </p:cNvPr>
          <p:cNvGrpSpPr/>
          <p:nvPr/>
        </p:nvGrpSpPr>
        <p:grpSpPr>
          <a:xfrm>
            <a:off x="1156245" y="1429104"/>
            <a:ext cx="6880897" cy="4940326"/>
            <a:chOff x="1499923" y="1429103"/>
            <a:chExt cx="5999692" cy="4256009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CEED8217-A06A-B75A-681E-783F810F032A}"/>
                </a:ext>
              </a:extLst>
            </p:cNvPr>
            <p:cNvSpPr/>
            <p:nvPr/>
          </p:nvSpPr>
          <p:spPr>
            <a:xfrm>
              <a:off x="1499923" y="1429103"/>
              <a:ext cx="5999692" cy="3999795"/>
            </a:xfrm>
            <a:prstGeom prst="rect">
              <a:avLst/>
            </a:prstGeom>
            <a:noFill/>
          </p:spPr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64808B37-1269-5BFA-2755-72EA7181ECD7}"/>
                </a:ext>
              </a:extLst>
            </p:cNvPr>
            <p:cNvSpPr/>
            <p:nvPr/>
          </p:nvSpPr>
          <p:spPr>
            <a:xfrm>
              <a:off x="3772546" y="1461322"/>
              <a:ext cx="1454444" cy="621721"/>
            </a:xfrm>
            <a:custGeom>
              <a:avLst/>
              <a:gdLst>
                <a:gd name="connsiteX0" fmla="*/ 0 w 1454444"/>
                <a:gd name="connsiteY0" fmla="*/ 103622 h 621721"/>
                <a:gd name="connsiteX1" fmla="*/ 103622 w 1454444"/>
                <a:gd name="connsiteY1" fmla="*/ 0 h 621721"/>
                <a:gd name="connsiteX2" fmla="*/ 1350822 w 1454444"/>
                <a:gd name="connsiteY2" fmla="*/ 0 h 621721"/>
                <a:gd name="connsiteX3" fmla="*/ 1454444 w 1454444"/>
                <a:gd name="connsiteY3" fmla="*/ 103622 h 621721"/>
                <a:gd name="connsiteX4" fmla="*/ 1454444 w 1454444"/>
                <a:gd name="connsiteY4" fmla="*/ 518099 h 621721"/>
                <a:gd name="connsiteX5" fmla="*/ 1350822 w 1454444"/>
                <a:gd name="connsiteY5" fmla="*/ 621721 h 621721"/>
                <a:gd name="connsiteX6" fmla="*/ 103622 w 1454444"/>
                <a:gd name="connsiteY6" fmla="*/ 621721 h 621721"/>
                <a:gd name="connsiteX7" fmla="*/ 0 w 1454444"/>
                <a:gd name="connsiteY7" fmla="*/ 518099 h 621721"/>
                <a:gd name="connsiteX8" fmla="*/ 0 w 1454444"/>
                <a:gd name="connsiteY8" fmla="*/ 103622 h 62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4444" h="621721">
                  <a:moveTo>
                    <a:pt x="0" y="103622"/>
                  </a:moveTo>
                  <a:cubicBezTo>
                    <a:pt x="0" y="46393"/>
                    <a:pt x="46393" y="0"/>
                    <a:pt x="103622" y="0"/>
                  </a:cubicBezTo>
                  <a:lnTo>
                    <a:pt x="1350822" y="0"/>
                  </a:lnTo>
                  <a:cubicBezTo>
                    <a:pt x="1408051" y="0"/>
                    <a:pt x="1454444" y="46393"/>
                    <a:pt x="1454444" y="103622"/>
                  </a:cubicBezTo>
                  <a:lnTo>
                    <a:pt x="1454444" y="518099"/>
                  </a:lnTo>
                  <a:cubicBezTo>
                    <a:pt x="1454444" y="575328"/>
                    <a:pt x="1408051" y="621721"/>
                    <a:pt x="1350822" y="621721"/>
                  </a:cubicBezTo>
                  <a:lnTo>
                    <a:pt x="103622" y="621721"/>
                  </a:lnTo>
                  <a:cubicBezTo>
                    <a:pt x="46393" y="621721"/>
                    <a:pt x="0" y="575328"/>
                    <a:pt x="0" y="518099"/>
                  </a:cubicBezTo>
                  <a:lnTo>
                    <a:pt x="0" y="103622"/>
                  </a:lnTo>
                  <a:close/>
                </a:path>
              </a:pathLst>
            </a:custGeom>
            <a:solidFill>
              <a:srgbClr val="8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830" tIns="60830" rIns="60830" bIns="6083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800" b="1" kern="1200" spc="300" dirty="0">
                  <a:latin typeface="Arial" panose="020B0604020202020204" pitchFamily="34" charset="0"/>
                  <a:cs typeface="Arial" panose="020B0604020202020204" pitchFamily="34" charset="0"/>
                </a:rPr>
                <a:t>LIDERAZGO ESTRATÉGICO TRANSFORMADOR</a:t>
              </a:r>
              <a:endParaRPr lang="es-PE" sz="8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6E164D97-1BD6-0ACB-C747-3489AD169D39}"/>
                </a:ext>
              </a:extLst>
            </p:cNvPr>
            <p:cNvSpPr/>
            <p:nvPr/>
          </p:nvSpPr>
          <p:spPr>
            <a:xfrm>
              <a:off x="2840967" y="1822437"/>
              <a:ext cx="3549786" cy="35497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389592" y="109843"/>
                  </a:moveTo>
                  <a:arcTo wR="1774893" hR="1774893" stAng="17415781" swAng="723231"/>
                </a:path>
              </a:pathLst>
            </a:custGeom>
            <a:noFill/>
            <a:ln>
              <a:solidFill>
                <a:srgbClr val="800000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94D7E0D9-E1A3-94C2-D27F-82B902622EF5}"/>
                </a:ext>
              </a:extLst>
            </p:cNvPr>
            <p:cNvSpPr/>
            <p:nvPr/>
          </p:nvSpPr>
          <p:spPr>
            <a:xfrm>
              <a:off x="5160214" y="2099396"/>
              <a:ext cx="1454444" cy="621721"/>
            </a:xfrm>
            <a:custGeom>
              <a:avLst/>
              <a:gdLst>
                <a:gd name="connsiteX0" fmla="*/ 0 w 1454444"/>
                <a:gd name="connsiteY0" fmla="*/ 103622 h 621721"/>
                <a:gd name="connsiteX1" fmla="*/ 103622 w 1454444"/>
                <a:gd name="connsiteY1" fmla="*/ 0 h 621721"/>
                <a:gd name="connsiteX2" fmla="*/ 1350822 w 1454444"/>
                <a:gd name="connsiteY2" fmla="*/ 0 h 621721"/>
                <a:gd name="connsiteX3" fmla="*/ 1454444 w 1454444"/>
                <a:gd name="connsiteY3" fmla="*/ 103622 h 621721"/>
                <a:gd name="connsiteX4" fmla="*/ 1454444 w 1454444"/>
                <a:gd name="connsiteY4" fmla="*/ 518099 h 621721"/>
                <a:gd name="connsiteX5" fmla="*/ 1350822 w 1454444"/>
                <a:gd name="connsiteY5" fmla="*/ 621721 h 621721"/>
                <a:gd name="connsiteX6" fmla="*/ 103622 w 1454444"/>
                <a:gd name="connsiteY6" fmla="*/ 621721 h 621721"/>
                <a:gd name="connsiteX7" fmla="*/ 0 w 1454444"/>
                <a:gd name="connsiteY7" fmla="*/ 518099 h 621721"/>
                <a:gd name="connsiteX8" fmla="*/ 0 w 1454444"/>
                <a:gd name="connsiteY8" fmla="*/ 103622 h 62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4444" h="621721">
                  <a:moveTo>
                    <a:pt x="0" y="103622"/>
                  </a:moveTo>
                  <a:cubicBezTo>
                    <a:pt x="0" y="46393"/>
                    <a:pt x="46393" y="0"/>
                    <a:pt x="103622" y="0"/>
                  </a:cubicBezTo>
                  <a:lnTo>
                    <a:pt x="1350822" y="0"/>
                  </a:lnTo>
                  <a:cubicBezTo>
                    <a:pt x="1408051" y="0"/>
                    <a:pt x="1454444" y="46393"/>
                    <a:pt x="1454444" y="103622"/>
                  </a:cubicBezTo>
                  <a:lnTo>
                    <a:pt x="1454444" y="518099"/>
                  </a:lnTo>
                  <a:cubicBezTo>
                    <a:pt x="1454444" y="575328"/>
                    <a:pt x="1408051" y="621721"/>
                    <a:pt x="1350822" y="621721"/>
                  </a:cubicBezTo>
                  <a:lnTo>
                    <a:pt x="103622" y="621721"/>
                  </a:lnTo>
                  <a:cubicBezTo>
                    <a:pt x="46393" y="621721"/>
                    <a:pt x="0" y="575328"/>
                    <a:pt x="0" y="518099"/>
                  </a:cubicBezTo>
                  <a:lnTo>
                    <a:pt x="0" y="103622"/>
                  </a:lnTo>
                  <a:close/>
                </a:path>
              </a:pathLst>
            </a:custGeom>
            <a:solidFill>
              <a:srgbClr val="8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830" tIns="60830" rIns="60830" bIns="6083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800" b="1" kern="1200" spc="300" dirty="0">
                  <a:latin typeface="Arial" panose="020B0604020202020204" pitchFamily="34" charset="0"/>
                  <a:cs typeface="Arial" panose="020B0604020202020204" pitchFamily="34" charset="0"/>
                </a:rPr>
                <a:t>VISIÓN GLOBAL E INTERNACIONAL</a:t>
              </a:r>
              <a:endParaRPr lang="es-PE" sz="8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E94ECE0D-0463-E711-E957-8C783B1FC2DF}"/>
                </a:ext>
              </a:extLst>
            </p:cNvPr>
            <p:cNvSpPr/>
            <p:nvPr/>
          </p:nvSpPr>
          <p:spPr>
            <a:xfrm>
              <a:off x="2971840" y="1911330"/>
              <a:ext cx="3549786" cy="35497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365411" y="987175"/>
                  </a:moveTo>
                  <a:arcTo wR="1774893" hR="1774893" stAng="20019161" swAng="1726353"/>
                </a:path>
              </a:pathLst>
            </a:custGeom>
            <a:noFill/>
            <a:ln>
              <a:solidFill>
                <a:srgbClr val="800000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9FFE39C4-BE73-55A8-9460-EE2917016FA9}"/>
                </a:ext>
              </a:extLst>
            </p:cNvPr>
            <p:cNvSpPr/>
            <p:nvPr/>
          </p:nvSpPr>
          <p:spPr>
            <a:xfrm>
              <a:off x="5502939" y="3600975"/>
              <a:ext cx="1454444" cy="621721"/>
            </a:xfrm>
            <a:custGeom>
              <a:avLst/>
              <a:gdLst>
                <a:gd name="connsiteX0" fmla="*/ 0 w 1454444"/>
                <a:gd name="connsiteY0" fmla="*/ 103622 h 621721"/>
                <a:gd name="connsiteX1" fmla="*/ 103622 w 1454444"/>
                <a:gd name="connsiteY1" fmla="*/ 0 h 621721"/>
                <a:gd name="connsiteX2" fmla="*/ 1350822 w 1454444"/>
                <a:gd name="connsiteY2" fmla="*/ 0 h 621721"/>
                <a:gd name="connsiteX3" fmla="*/ 1454444 w 1454444"/>
                <a:gd name="connsiteY3" fmla="*/ 103622 h 621721"/>
                <a:gd name="connsiteX4" fmla="*/ 1454444 w 1454444"/>
                <a:gd name="connsiteY4" fmla="*/ 518099 h 621721"/>
                <a:gd name="connsiteX5" fmla="*/ 1350822 w 1454444"/>
                <a:gd name="connsiteY5" fmla="*/ 621721 h 621721"/>
                <a:gd name="connsiteX6" fmla="*/ 103622 w 1454444"/>
                <a:gd name="connsiteY6" fmla="*/ 621721 h 621721"/>
                <a:gd name="connsiteX7" fmla="*/ 0 w 1454444"/>
                <a:gd name="connsiteY7" fmla="*/ 518099 h 621721"/>
                <a:gd name="connsiteX8" fmla="*/ 0 w 1454444"/>
                <a:gd name="connsiteY8" fmla="*/ 103622 h 62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4444" h="621721">
                  <a:moveTo>
                    <a:pt x="0" y="103622"/>
                  </a:moveTo>
                  <a:cubicBezTo>
                    <a:pt x="0" y="46393"/>
                    <a:pt x="46393" y="0"/>
                    <a:pt x="103622" y="0"/>
                  </a:cubicBezTo>
                  <a:lnTo>
                    <a:pt x="1350822" y="0"/>
                  </a:lnTo>
                  <a:cubicBezTo>
                    <a:pt x="1408051" y="0"/>
                    <a:pt x="1454444" y="46393"/>
                    <a:pt x="1454444" y="103622"/>
                  </a:cubicBezTo>
                  <a:lnTo>
                    <a:pt x="1454444" y="518099"/>
                  </a:lnTo>
                  <a:cubicBezTo>
                    <a:pt x="1454444" y="575328"/>
                    <a:pt x="1408051" y="621721"/>
                    <a:pt x="1350822" y="621721"/>
                  </a:cubicBezTo>
                  <a:lnTo>
                    <a:pt x="103622" y="621721"/>
                  </a:lnTo>
                  <a:cubicBezTo>
                    <a:pt x="46393" y="621721"/>
                    <a:pt x="0" y="575328"/>
                    <a:pt x="0" y="518099"/>
                  </a:cubicBezTo>
                  <a:lnTo>
                    <a:pt x="0" y="103622"/>
                  </a:lnTo>
                  <a:close/>
                </a:path>
              </a:pathLst>
            </a:custGeom>
            <a:solidFill>
              <a:srgbClr val="8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830" tIns="60830" rIns="60830" bIns="6083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800" b="1" kern="1200" spc="300" dirty="0">
                  <a:latin typeface="Arial" panose="020B0604020202020204" pitchFamily="34" charset="0"/>
                  <a:cs typeface="Arial" panose="020B0604020202020204" pitchFamily="34" charset="0"/>
                </a:rPr>
                <a:t>PENSAMIENTO ESTRATÉGICO ACCIÓN/IMPACTO</a:t>
              </a:r>
              <a:endParaRPr lang="es-PE" sz="8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FD5B48ED-63BA-C8AA-F222-EF98CA77718F}"/>
                </a:ext>
              </a:extLst>
            </p:cNvPr>
            <p:cNvSpPr/>
            <p:nvPr/>
          </p:nvSpPr>
          <p:spPr>
            <a:xfrm>
              <a:off x="2942423" y="2135326"/>
              <a:ext cx="3549786" cy="35497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400573" y="2487222"/>
                  </a:moveTo>
                  <a:arcTo wR="1774893" hR="1774893" stAng="1419703" swAng="1358782"/>
                </a:path>
              </a:pathLst>
            </a:custGeom>
            <a:noFill/>
            <a:ln>
              <a:solidFill>
                <a:srgbClr val="800000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7EA5981A-5CBC-7F43-547D-14723F2E7B36}"/>
                </a:ext>
              </a:extLst>
            </p:cNvPr>
            <p:cNvSpPr/>
            <p:nvPr/>
          </p:nvSpPr>
          <p:spPr>
            <a:xfrm>
              <a:off x="4542644" y="4805148"/>
              <a:ext cx="1454444" cy="621721"/>
            </a:xfrm>
            <a:custGeom>
              <a:avLst/>
              <a:gdLst>
                <a:gd name="connsiteX0" fmla="*/ 0 w 1454444"/>
                <a:gd name="connsiteY0" fmla="*/ 103622 h 621721"/>
                <a:gd name="connsiteX1" fmla="*/ 103622 w 1454444"/>
                <a:gd name="connsiteY1" fmla="*/ 0 h 621721"/>
                <a:gd name="connsiteX2" fmla="*/ 1350822 w 1454444"/>
                <a:gd name="connsiteY2" fmla="*/ 0 h 621721"/>
                <a:gd name="connsiteX3" fmla="*/ 1454444 w 1454444"/>
                <a:gd name="connsiteY3" fmla="*/ 103622 h 621721"/>
                <a:gd name="connsiteX4" fmla="*/ 1454444 w 1454444"/>
                <a:gd name="connsiteY4" fmla="*/ 518099 h 621721"/>
                <a:gd name="connsiteX5" fmla="*/ 1350822 w 1454444"/>
                <a:gd name="connsiteY5" fmla="*/ 621721 h 621721"/>
                <a:gd name="connsiteX6" fmla="*/ 103622 w 1454444"/>
                <a:gd name="connsiteY6" fmla="*/ 621721 h 621721"/>
                <a:gd name="connsiteX7" fmla="*/ 0 w 1454444"/>
                <a:gd name="connsiteY7" fmla="*/ 518099 h 621721"/>
                <a:gd name="connsiteX8" fmla="*/ 0 w 1454444"/>
                <a:gd name="connsiteY8" fmla="*/ 103622 h 62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4444" h="621721">
                  <a:moveTo>
                    <a:pt x="0" y="103622"/>
                  </a:moveTo>
                  <a:cubicBezTo>
                    <a:pt x="0" y="46393"/>
                    <a:pt x="46393" y="0"/>
                    <a:pt x="103622" y="0"/>
                  </a:cubicBezTo>
                  <a:lnTo>
                    <a:pt x="1350822" y="0"/>
                  </a:lnTo>
                  <a:cubicBezTo>
                    <a:pt x="1408051" y="0"/>
                    <a:pt x="1454444" y="46393"/>
                    <a:pt x="1454444" y="103622"/>
                  </a:cubicBezTo>
                  <a:lnTo>
                    <a:pt x="1454444" y="518099"/>
                  </a:lnTo>
                  <a:cubicBezTo>
                    <a:pt x="1454444" y="575328"/>
                    <a:pt x="1408051" y="621721"/>
                    <a:pt x="1350822" y="621721"/>
                  </a:cubicBezTo>
                  <a:lnTo>
                    <a:pt x="103622" y="621721"/>
                  </a:lnTo>
                  <a:cubicBezTo>
                    <a:pt x="46393" y="621721"/>
                    <a:pt x="0" y="575328"/>
                    <a:pt x="0" y="518099"/>
                  </a:cubicBezTo>
                  <a:lnTo>
                    <a:pt x="0" y="103622"/>
                  </a:lnTo>
                  <a:close/>
                </a:path>
              </a:pathLst>
            </a:custGeom>
            <a:solidFill>
              <a:srgbClr val="8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830" tIns="60830" rIns="60830" bIns="6083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800" b="1" kern="1200" spc="300" dirty="0">
                  <a:latin typeface="Arial" panose="020B0604020202020204" pitchFamily="34" charset="0"/>
                  <a:cs typeface="Arial" panose="020B0604020202020204" pitchFamily="34" charset="0"/>
                </a:rPr>
                <a:t>EQUIPOS INTELIGENTES</a:t>
              </a:r>
              <a:endParaRPr lang="es-PE" sz="8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5A887831-51EC-BE47-C3CC-993F944EF5F8}"/>
                </a:ext>
              </a:extLst>
            </p:cNvPr>
            <p:cNvSpPr/>
            <p:nvPr/>
          </p:nvSpPr>
          <p:spPr>
            <a:xfrm>
              <a:off x="2724875" y="1741991"/>
              <a:ext cx="3549786" cy="35497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816911" y="3549289"/>
                  </a:moveTo>
                  <a:arcTo wR="1774893" hR="1774893" stAng="5318609" swAng="162782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7CED6931-36CA-E5CD-01CF-B3C0EC30475E}"/>
                </a:ext>
              </a:extLst>
            </p:cNvPr>
            <p:cNvSpPr/>
            <p:nvPr/>
          </p:nvSpPr>
          <p:spPr>
            <a:xfrm>
              <a:off x="3002449" y="4805148"/>
              <a:ext cx="1454444" cy="621721"/>
            </a:xfrm>
            <a:custGeom>
              <a:avLst/>
              <a:gdLst>
                <a:gd name="connsiteX0" fmla="*/ 0 w 1454444"/>
                <a:gd name="connsiteY0" fmla="*/ 103622 h 621721"/>
                <a:gd name="connsiteX1" fmla="*/ 103622 w 1454444"/>
                <a:gd name="connsiteY1" fmla="*/ 0 h 621721"/>
                <a:gd name="connsiteX2" fmla="*/ 1350822 w 1454444"/>
                <a:gd name="connsiteY2" fmla="*/ 0 h 621721"/>
                <a:gd name="connsiteX3" fmla="*/ 1454444 w 1454444"/>
                <a:gd name="connsiteY3" fmla="*/ 103622 h 621721"/>
                <a:gd name="connsiteX4" fmla="*/ 1454444 w 1454444"/>
                <a:gd name="connsiteY4" fmla="*/ 518099 h 621721"/>
                <a:gd name="connsiteX5" fmla="*/ 1350822 w 1454444"/>
                <a:gd name="connsiteY5" fmla="*/ 621721 h 621721"/>
                <a:gd name="connsiteX6" fmla="*/ 103622 w 1454444"/>
                <a:gd name="connsiteY6" fmla="*/ 621721 h 621721"/>
                <a:gd name="connsiteX7" fmla="*/ 0 w 1454444"/>
                <a:gd name="connsiteY7" fmla="*/ 518099 h 621721"/>
                <a:gd name="connsiteX8" fmla="*/ 0 w 1454444"/>
                <a:gd name="connsiteY8" fmla="*/ 103622 h 62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4444" h="621721">
                  <a:moveTo>
                    <a:pt x="0" y="103622"/>
                  </a:moveTo>
                  <a:cubicBezTo>
                    <a:pt x="0" y="46393"/>
                    <a:pt x="46393" y="0"/>
                    <a:pt x="103622" y="0"/>
                  </a:cubicBezTo>
                  <a:lnTo>
                    <a:pt x="1350822" y="0"/>
                  </a:lnTo>
                  <a:cubicBezTo>
                    <a:pt x="1408051" y="0"/>
                    <a:pt x="1454444" y="46393"/>
                    <a:pt x="1454444" y="103622"/>
                  </a:cubicBezTo>
                  <a:lnTo>
                    <a:pt x="1454444" y="518099"/>
                  </a:lnTo>
                  <a:cubicBezTo>
                    <a:pt x="1454444" y="575328"/>
                    <a:pt x="1408051" y="621721"/>
                    <a:pt x="1350822" y="621721"/>
                  </a:cubicBezTo>
                  <a:lnTo>
                    <a:pt x="103622" y="621721"/>
                  </a:lnTo>
                  <a:cubicBezTo>
                    <a:pt x="46393" y="621721"/>
                    <a:pt x="0" y="575328"/>
                    <a:pt x="0" y="518099"/>
                  </a:cubicBezTo>
                  <a:lnTo>
                    <a:pt x="0" y="103622"/>
                  </a:lnTo>
                  <a:close/>
                </a:path>
              </a:pathLst>
            </a:custGeom>
            <a:solidFill>
              <a:srgbClr val="8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830" tIns="60830" rIns="60830" bIns="6083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800" b="1" kern="1200" spc="300" dirty="0">
                  <a:latin typeface="Arial" panose="020B0604020202020204" pitchFamily="34" charset="0"/>
                  <a:cs typeface="Arial" panose="020B0604020202020204" pitchFamily="34" charset="0"/>
                </a:rPr>
                <a:t>ECOSISTEMAS DE INNOVACIÓN</a:t>
              </a:r>
              <a:endParaRPr lang="es-PE" sz="8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F0CF9A79-DF64-67D4-89D8-66D2DF8043B5}"/>
                </a:ext>
              </a:extLst>
            </p:cNvPr>
            <p:cNvSpPr/>
            <p:nvPr/>
          </p:nvSpPr>
          <p:spPr>
            <a:xfrm>
              <a:off x="2705629" y="2115262"/>
              <a:ext cx="3549786" cy="35497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585510" y="3092320"/>
                  </a:moveTo>
                  <a:arcTo wR="1774893" hR="1774893" stAng="7924558" swAng="1407926"/>
                </a:path>
              </a:pathLst>
            </a:custGeom>
            <a:noFill/>
            <a:ln>
              <a:solidFill>
                <a:srgbClr val="800000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866A6097-0137-4663-DFD3-DCCEB45D50E7}"/>
                </a:ext>
              </a:extLst>
            </p:cNvPr>
            <p:cNvSpPr/>
            <p:nvPr/>
          </p:nvSpPr>
          <p:spPr>
            <a:xfrm>
              <a:off x="2018672" y="3589239"/>
              <a:ext cx="1454444" cy="621721"/>
            </a:xfrm>
            <a:custGeom>
              <a:avLst/>
              <a:gdLst>
                <a:gd name="connsiteX0" fmla="*/ 0 w 1454444"/>
                <a:gd name="connsiteY0" fmla="*/ 103622 h 621721"/>
                <a:gd name="connsiteX1" fmla="*/ 103622 w 1454444"/>
                <a:gd name="connsiteY1" fmla="*/ 0 h 621721"/>
                <a:gd name="connsiteX2" fmla="*/ 1350822 w 1454444"/>
                <a:gd name="connsiteY2" fmla="*/ 0 h 621721"/>
                <a:gd name="connsiteX3" fmla="*/ 1454444 w 1454444"/>
                <a:gd name="connsiteY3" fmla="*/ 103622 h 621721"/>
                <a:gd name="connsiteX4" fmla="*/ 1454444 w 1454444"/>
                <a:gd name="connsiteY4" fmla="*/ 518099 h 621721"/>
                <a:gd name="connsiteX5" fmla="*/ 1350822 w 1454444"/>
                <a:gd name="connsiteY5" fmla="*/ 621721 h 621721"/>
                <a:gd name="connsiteX6" fmla="*/ 103622 w 1454444"/>
                <a:gd name="connsiteY6" fmla="*/ 621721 h 621721"/>
                <a:gd name="connsiteX7" fmla="*/ 0 w 1454444"/>
                <a:gd name="connsiteY7" fmla="*/ 518099 h 621721"/>
                <a:gd name="connsiteX8" fmla="*/ 0 w 1454444"/>
                <a:gd name="connsiteY8" fmla="*/ 103622 h 62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4444" h="621721">
                  <a:moveTo>
                    <a:pt x="0" y="103622"/>
                  </a:moveTo>
                  <a:cubicBezTo>
                    <a:pt x="0" y="46393"/>
                    <a:pt x="46393" y="0"/>
                    <a:pt x="103622" y="0"/>
                  </a:cubicBezTo>
                  <a:lnTo>
                    <a:pt x="1350822" y="0"/>
                  </a:lnTo>
                  <a:cubicBezTo>
                    <a:pt x="1408051" y="0"/>
                    <a:pt x="1454444" y="46393"/>
                    <a:pt x="1454444" y="103622"/>
                  </a:cubicBezTo>
                  <a:lnTo>
                    <a:pt x="1454444" y="518099"/>
                  </a:lnTo>
                  <a:cubicBezTo>
                    <a:pt x="1454444" y="575328"/>
                    <a:pt x="1408051" y="621721"/>
                    <a:pt x="1350822" y="621721"/>
                  </a:cubicBezTo>
                  <a:lnTo>
                    <a:pt x="103622" y="621721"/>
                  </a:lnTo>
                  <a:cubicBezTo>
                    <a:pt x="46393" y="621721"/>
                    <a:pt x="0" y="575328"/>
                    <a:pt x="0" y="518099"/>
                  </a:cubicBezTo>
                  <a:lnTo>
                    <a:pt x="0" y="103622"/>
                  </a:lnTo>
                  <a:close/>
                </a:path>
              </a:pathLst>
            </a:custGeom>
            <a:solidFill>
              <a:srgbClr val="8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830" tIns="60830" rIns="60830" bIns="60830" numCol="1" spcCol="1270" anchor="ctr" anchorCtr="0">
              <a:noAutofit/>
            </a:bodyPr>
            <a:lstStyle/>
            <a:p>
              <a:pPr marL="0" lvl="0" indent="0"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750" b="1" kern="1200" spc="300" dirty="0">
                  <a:latin typeface="Arial" panose="020B0604020202020204" pitchFamily="34" charset="0"/>
                  <a:cs typeface="Arial" panose="020B0604020202020204" pitchFamily="34" charset="0"/>
                </a:rPr>
                <a:t>ALIANZAS ESTRATÉGICAS   (MULTINIVEL E INTERINSTITUCIONAL)</a:t>
              </a:r>
              <a:endParaRPr lang="es-PE" sz="75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9E7AC879-B35B-4DFC-2C74-C30633D0CC55}"/>
                </a:ext>
              </a:extLst>
            </p:cNvPr>
            <p:cNvSpPr/>
            <p:nvPr/>
          </p:nvSpPr>
          <p:spPr>
            <a:xfrm>
              <a:off x="2686383" y="1965845"/>
              <a:ext cx="3549786" cy="35497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92" y="1801058"/>
                  </a:moveTo>
                  <a:arcTo wR="1774893" hR="1774893" stAng="10749321" swAng="1712890"/>
                </a:path>
              </a:pathLst>
            </a:custGeom>
            <a:noFill/>
            <a:ln>
              <a:solidFill>
                <a:srgbClr val="800000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65863826-654B-DE3F-DB00-EC8DB6CC1A91}"/>
                </a:ext>
              </a:extLst>
            </p:cNvPr>
            <p:cNvSpPr/>
            <p:nvPr/>
          </p:nvSpPr>
          <p:spPr>
            <a:xfrm>
              <a:off x="2384879" y="2099396"/>
              <a:ext cx="1454444" cy="621721"/>
            </a:xfrm>
            <a:custGeom>
              <a:avLst/>
              <a:gdLst>
                <a:gd name="connsiteX0" fmla="*/ 0 w 1454444"/>
                <a:gd name="connsiteY0" fmla="*/ 103622 h 621721"/>
                <a:gd name="connsiteX1" fmla="*/ 103622 w 1454444"/>
                <a:gd name="connsiteY1" fmla="*/ 0 h 621721"/>
                <a:gd name="connsiteX2" fmla="*/ 1350822 w 1454444"/>
                <a:gd name="connsiteY2" fmla="*/ 0 h 621721"/>
                <a:gd name="connsiteX3" fmla="*/ 1454444 w 1454444"/>
                <a:gd name="connsiteY3" fmla="*/ 103622 h 621721"/>
                <a:gd name="connsiteX4" fmla="*/ 1454444 w 1454444"/>
                <a:gd name="connsiteY4" fmla="*/ 518099 h 621721"/>
                <a:gd name="connsiteX5" fmla="*/ 1350822 w 1454444"/>
                <a:gd name="connsiteY5" fmla="*/ 621721 h 621721"/>
                <a:gd name="connsiteX6" fmla="*/ 103622 w 1454444"/>
                <a:gd name="connsiteY6" fmla="*/ 621721 h 621721"/>
                <a:gd name="connsiteX7" fmla="*/ 0 w 1454444"/>
                <a:gd name="connsiteY7" fmla="*/ 518099 h 621721"/>
                <a:gd name="connsiteX8" fmla="*/ 0 w 1454444"/>
                <a:gd name="connsiteY8" fmla="*/ 103622 h 62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4444" h="621721">
                  <a:moveTo>
                    <a:pt x="0" y="103622"/>
                  </a:moveTo>
                  <a:cubicBezTo>
                    <a:pt x="0" y="46393"/>
                    <a:pt x="46393" y="0"/>
                    <a:pt x="103622" y="0"/>
                  </a:cubicBezTo>
                  <a:lnTo>
                    <a:pt x="1350822" y="0"/>
                  </a:lnTo>
                  <a:cubicBezTo>
                    <a:pt x="1408051" y="0"/>
                    <a:pt x="1454444" y="46393"/>
                    <a:pt x="1454444" y="103622"/>
                  </a:cubicBezTo>
                  <a:lnTo>
                    <a:pt x="1454444" y="518099"/>
                  </a:lnTo>
                  <a:cubicBezTo>
                    <a:pt x="1454444" y="575328"/>
                    <a:pt x="1408051" y="621721"/>
                    <a:pt x="1350822" y="621721"/>
                  </a:cubicBezTo>
                  <a:lnTo>
                    <a:pt x="103622" y="621721"/>
                  </a:lnTo>
                  <a:cubicBezTo>
                    <a:pt x="46393" y="621721"/>
                    <a:pt x="0" y="575328"/>
                    <a:pt x="0" y="518099"/>
                  </a:cubicBezTo>
                  <a:lnTo>
                    <a:pt x="0" y="103622"/>
                  </a:lnTo>
                  <a:close/>
                </a:path>
              </a:pathLst>
            </a:custGeom>
            <a:solidFill>
              <a:srgbClr val="8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830" tIns="60830" rIns="60830" bIns="6083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800" b="1" kern="1200" spc="300" dirty="0">
                  <a:latin typeface="Arial" panose="020B0604020202020204" pitchFamily="34" charset="0"/>
                  <a:cs typeface="Arial" panose="020B0604020202020204" pitchFamily="34" charset="0"/>
                </a:rPr>
                <a:t>GESTION TRANSPARENTE Y EFICIENTE</a:t>
              </a:r>
              <a:endParaRPr lang="es-PE" sz="7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461F31C3-DC60-3C21-C81C-2425C60B1644}"/>
                </a:ext>
              </a:extLst>
            </p:cNvPr>
            <p:cNvSpPr/>
            <p:nvPr/>
          </p:nvSpPr>
          <p:spPr>
            <a:xfrm>
              <a:off x="2656965" y="1817542"/>
              <a:ext cx="3549786" cy="35497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26033" y="274922"/>
                  </a:moveTo>
                  <a:arcTo wR="1774893" hR="1774893" stAng="14260988" swAng="723231"/>
                </a:path>
              </a:pathLst>
            </a:custGeom>
            <a:solidFill>
              <a:srgbClr val="80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74AF6AD7-B1F2-B543-EAD0-CCAC1C7A74FD}"/>
              </a:ext>
            </a:extLst>
          </p:cNvPr>
          <p:cNvSpPr txBox="1"/>
          <p:nvPr/>
        </p:nvSpPr>
        <p:spPr>
          <a:xfrm>
            <a:off x="169341" y="132705"/>
            <a:ext cx="8553049" cy="1151473"/>
          </a:xfrm>
          <a:prstGeom prst="rect">
            <a:avLst/>
          </a:prstGeom>
          <a:solidFill>
            <a:srgbClr val="FFE1E1"/>
          </a:solidFill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F330B11-B688-F366-F45A-23A97FD135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3001" y="493496"/>
            <a:ext cx="668553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s-ES" sz="2800" b="1" spc="-5" dirty="0">
                <a:solidFill>
                  <a:srgbClr val="800000"/>
                </a:solidFill>
              </a:rPr>
              <a:t>ESTILO DE GESTIÓN</a:t>
            </a:r>
            <a:endParaRPr lang="es-ES" sz="1800" dirty="0">
              <a:solidFill>
                <a:srgbClr val="585858"/>
              </a:solidFill>
              <a:latin typeface="Calibri" panose="020F0502020204030204" pitchFamily="34" charset="0"/>
            </a:endParaRPr>
          </a:p>
        </p:txBody>
      </p:sp>
      <p:sp>
        <p:nvSpPr>
          <p:cNvPr id="4" name="Marcador de número de diapositiva 1">
            <a:extLst>
              <a:ext uri="{FF2B5EF4-FFF2-40B4-BE49-F238E27FC236}">
                <a16:creationId xmlns:a16="http://schemas.microsoft.com/office/drawing/2014/main" id="{B3E5CA5A-1761-5E67-8146-2E7326576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55924" y="6356352"/>
            <a:ext cx="2024896" cy="365125"/>
          </a:xfrm>
        </p:spPr>
        <p:txBody>
          <a:bodyPr rtlCol="0"/>
          <a:lstStyle/>
          <a:p>
            <a:pPr rtl="0"/>
            <a:fld id="{8C2E478F-E849-4A8C-AF1F-CBCC78A7CBFA}" type="slidenum">
              <a:rPr lang="es-ES" smtClean="0"/>
              <a:t>7</a:t>
            </a:fld>
            <a:endParaRPr lang="es-ES"/>
          </a:p>
        </p:txBody>
      </p:sp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id="{93BD6F79-AA51-190A-BEE2-7D03FD5260B8}"/>
              </a:ext>
            </a:extLst>
          </p:cNvPr>
          <p:cNvSpPr txBox="1">
            <a:spLocks/>
          </p:cNvSpPr>
          <p:nvPr/>
        </p:nvSpPr>
        <p:spPr>
          <a:xfrm>
            <a:off x="6355924" y="6356352"/>
            <a:ext cx="2024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r" defTabSz="914400" rtl="0" eaLnBrk="1" latinLnBrk="0" hangingPunct="1">
              <a:defRPr sz="118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89633AEC-BAF2-92FB-AA09-21CF60299BB9}"/>
              </a:ext>
            </a:extLst>
          </p:cNvPr>
          <p:cNvSpPr txBox="1">
            <a:spLocks/>
          </p:cNvSpPr>
          <p:nvPr/>
        </p:nvSpPr>
        <p:spPr>
          <a:xfrm>
            <a:off x="6355924" y="6356352"/>
            <a:ext cx="2024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r" defTabSz="914400" rtl="0" eaLnBrk="1" latinLnBrk="0" hangingPunct="1">
              <a:defRPr sz="118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s-ES" smtClean="0"/>
              <a:pPr/>
              <a:t>7</a:t>
            </a:fld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9A1953E-6A69-5AED-CBBB-6EBD0AA969BD}"/>
              </a:ext>
            </a:extLst>
          </p:cNvPr>
          <p:cNvCxnSpPr>
            <a:cxnSpLocks/>
          </p:cNvCxnSpPr>
          <p:nvPr/>
        </p:nvCxnSpPr>
        <p:spPr>
          <a:xfrm>
            <a:off x="301339" y="6419632"/>
            <a:ext cx="7787067" cy="0"/>
          </a:xfrm>
          <a:prstGeom prst="line">
            <a:avLst/>
          </a:prstGeom>
          <a:ln w="127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B374214C-E7BD-699A-8B96-865F9F919C1F}"/>
              </a:ext>
            </a:extLst>
          </p:cNvPr>
          <p:cNvSpPr/>
          <p:nvPr/>
        </p:nvSpPr>
        <p:spPr>
          <a:xfrm rot="3335786">
            <a:off x="2670963" y="1943903"/>
            <a:ext cx="4071161" cy="412055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826033" y="274922"/>
                </a:moveTo>
                <a:arcTo wR="1774893" hR="1774893" stAng="14260988" swAng="723231"/>
              </a:path>
            </a:pathLst>
          </a:cu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769" y="6003211"/>
            <a:ext cx="702102" cy="70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53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A040AAFA-1160-B9C1-6092-68AB2E3AC8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7759236"/>
              </p:ext>
            </p:extLst>
          </p:nvPr>
        </p:nvGraphicFramePr>
        <p:xfrm>
          <a:off x="54591" y="1194180"/>
          <a:ext cx="8890160" cy="5382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16112325-6030-BDB9-1945-F53F7046E3D4}"/>
              </a:ext>
            </a:extLst>
          </p:cNvPr>
          <p:cNvSpPr txBox="1"/>
          <p:nvPr/>
        </p:nvSpPr>
        <p:spPr>
          <a:xfrm>
            <a:off x="6261068" y="1541792"/>
            <a:ext cx="910882" cy="274049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181" dirty="0">
                <a:solidFill>
                  <a:schemeClr val="bg1"/>
                </a:solidFill>
              </a:rPr>
              <a:t>TECHO</a:t>
            </a:r>
            <a:endParaRPr lang="es-PE" sz="1181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CA688D6-0FEC-A1F0-4705-B043C028EB0F}"/>
              </a:ext>
            </a:extLst>
          </p:cNvPr>
          <p:cNvSpPr txBox="1"/>
          <p:nvPr/>
        </p:nvSpPr>
        <p:spPr>
          <a:xfrm>
            <a:off x="4801355" y="2234173"/>
            <a:ext cx="910882" cy="251287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033" dirty="0">
                <a:solidFill>
                  <a:schemeClr val="bg1"/>
                </a:solidFill>
              </a:rPr>
              <a:t>TECNOLOGÍA</a:t>
            </a:r>
            <a:endParaRPr lang="es-PE" sz="1181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A15AD9D-3342-6A31-6F25-51366C941A75}"/>
              </a:ext>
            </a:extLst>
          </p:cNvPr>
          <p:cNvSpPr txBox="1"/>
          <p:nvPr/>
        </p:nvSpPr>
        <p:spPr>
          <a:xfrm>
            <a:off x="3339531" y="5094541"/>
            <a:ext cx="910882" cy="274049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181" dirty="0">
                <a:solidFill>
                  <a:schemeClr val="bg1"/>
                </a:solidFill>
              </a:rPr>
              <a:t>TRABAJO</a:t>
            </a:r>
            <a:endParaRPr lang="es-PE" sz="1181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9BE7181-5827-E1B1-2325-90D83B979E0F}"/>
              </a:ext>
            </a:extLst>
          </p:cNvPr>
          <p:cNvSpPr txBox="1"/>
          <p:nvPr/>
        </p:nvSpPr>
        <p:spPr>
          <a:xfrm>
            <a:off x="1936733" y="2198195"/>
            <a:ext cx="910882" cy="274049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181" dirty="0">
                <a:solidFill>
                  <a:schemeClr val="bg1"/>
                </a:solidFill>
              </a:rPr>
              <a:t>TIERRA</a:t>
            </a:r>
            <a:endParaRPr lang="es-PE" sz="1181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17BE965-28DB-0AF2-C961-184FAFD78285}"/>
              </a:ext>
            </a:extLst>
          </p:cNvPr>
          <p:cNvSpPr txBox="1"/>
          <p:nvPr/>
        </p:nvSpPr>
        <p:spPr>
          <a:xfrm>
            <a:off x="1936733" y="5734512"/>
            <a:ext cx="910882" cy="261610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100" dirty="0">
                <a:solidFill>
                  <a:schemeClr val="bg1"/>
                </a:solidFill>
              </a:rPr>
              <a:t>TERRITORIO</a:t>
            </a:r>
            <a:endParaRPr lang="es-PE" sz="118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1E10667-BB31-9D63-9210-D7A17506ADFD}"/>
              </a:ext>
            </a:extLst>
          </p:cNvPr>
          <p:cNvSpPr txBox="1"/>
          <p:nvPr/>
        </p:nvSpPr>
        <p:spPr>
          <a:xfrm>
            <a:off x="169341" y="132705"/>
            <a:ext cx="8553049" cy="1151473"/>
          </a:xfrm>
          <a:prstGeom prst="rect">
            <a:avLst/>
          </a:prstGeom>
          <a:solidFill>
            <a:srgbClr val="FFE1E1"/>
          </a:solidFill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C2693AA2-A65C-6B8D-E555-94B9EB7F5C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3001" y="493496"/>
            <a:ext cx="668553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s-ES" sz="2800" b="1" spc="-5" dirty="0">
                <a:solidFill>
                  <a:srgbClr val="800000"/>
                </a:solidFill>
              </a:rPr>
              <a:t>LAS CINCO T</a:t>
            </a:r>
            <a:endParaRPr lang="es-ES" sz="1800" dirty="0">
              <a:solidFill>
                <a:srgbClr val="585858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Marcador de número de diapositiva 1">
            <a:extLst>
              <a:ext uri="{FF2B5EF4-FFF2-40B4-BE49-F238E27FC236}">
                <a16:creationId xmlns:a16="http://schemas.microsoft.com/office/drawing/2014/main" id="{814C52F8-3DF9-05C5-8F03-0985546F8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55924" y="6356352"/>
            <a:ext cx="2024896" cy="365125"/>
          </a:xfrm>
        </p:spPr>
        <p:txBody>
          <a:bodyPr rtlCol="0"/>
          <a:lstStyle/>
          <a:p>
            <a:pPr rtl="0"/>
            <a:fld id="{8C2E478F-E849-4A8C-AF1F-CBCC78A7CBFA}" type="slidenum">
              <a:rPr lang="es-ES" smtClean="0"/>
              <a:t>8</a:t>
            </a:fld>
            <a:endParaRPr lang="es-ES"/>
          </a:p>
        </p:txBody>
      </p:sp>
      <p:sp>
        <p:nvSpPr>
          <p:cNvPr id="15" name="Marcador de número de diapositiva 1">
            <a:extLst>
              <a:ext uri="{FF2B5EF4-FFF2-40B4-BE49-F238E27FC236}">
                <a16:creationId xmlns:a16="http://schemas.microsoft.com/office/drawing/2014/main" id="{8628B03B-9239-1065-0488-119059F4FB10}"/>
              </a:ext>
            </a:extLst>
          </p:cNvPr>
          <p:cNvSpPr txBox="1">
            <a:spLocks/>
          </p:cNvSpPr>
          <p:nvPr/>
        </p:nvSpPr>
        <p:spPr>
          <a:xfrm>
            <a:off x="6355924" y="6356352"/>
            <a:ext cx="2024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r" defTabSz="914400" rtl="0" eaLnBrk="1" latinLnBrk="0" hangingPunct="1">
              <a:defRPr sz="118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16" name="Marcador de número de diapositiva 1">
            <a:extLst>
              <a:ext uri="{FF2B5EF4-FFF2-40B4-BE49-F238E27FC236}">
                <a16:creationId xmlns:a16="http://schemas.microsoft.com/office/drawing/2014/main" id="{6DA44A23-B229-9E1F-5C98-CE2B80FF3007}"/>
              </a:ext>
            </a:extLst>
          </p:cNvPr>
          <p:cNvSpPr txBox="1">
            <a:spLocks/>
          </p:cNvSpPr>
          <p:nvPr/>
        </p:nvSpPr>
        <p:spPr>
          <a:xfrm>
            <a:off x="6355924" y="6356352"/>
            <a:ext cx="2024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r" defTabSz="914400" rtl="0" eaLnBrk="1" latinLnBrk="0" hangingPunct="1">
              <a:defRPr sz="118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s-ES" smtClean="0"/>
              <a:pPr/>
              <a:t>8</a:t>
            </a:fld>
            <a:endParaRPr lang="es-ES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C8AE5AC7-6672-722A-6382-6258EC721446}"/>
              </a:ext>
            </a:extLst>
          </p:cNvPr>
          <p:cNvCxnSpPr>
            <a:cxnSpLocks/>
          </p:cNvCxnSpPr>
          <p:nvPr/>
        </p:nvCxnSpPr>
        <p:spPr>
          <a:xfrm>
            <a:off x="301339" y="6419632"/>
            <a:ext cx="7787067" cy="0"/>
          </a:xfrm>
          <a:prstGeom prst="line">
            <a:avLst/>
          </a:prstGeom>
          <a:ln w="127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9769" y="6003211"/>
            <a:ext cx="702102" cy="70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06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a 25">
            <a:extLst>
              <a:ext uri="{FF2B5EF4-FFF2-40B4-BE49-F238E27FC236}">
                <a16:creationId xmlns:a16="http://schemas.microsoft.com/office/drawing/2014/main" id="{DC19918C-F715-2863-1501-216D32E9A3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7935861"/>
              </p:ext>
            </p:extLst>
          </p:nvPr>
        </p:nvGraphicFramePr>
        <p:xfrm>
          <a:off x="1514268" y="1386767"/>
          <a:ext cx="7396625" cy="2941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8" name="Diagrama 27">
            <a:extLst>
              <a:ext uri="{FF2B5EF4-FFF2-40B4-BE49-F238E27FC236}">
                <a16:creationId xmlns:a16="http://schemas.microsoft.com/office/drawing/2014/main" id="{CC778055-32AF-DD65-6F20-F7F3708902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8337378"/>
              </p:ext>
            </p:extLst>
          </p:nvPr>
        </p:nvGraphicFramePr>
        <p:xfrm>
          <a:off x="58088" y="3737926"/>
          <a:ext cx="8852806" cy="1702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77C489CD-BF1A-62D2-F99D-A0BA0064B38F}"/>
              </a:ext>
            </a:extLst>
          </p:cNvPr>
          <p:cNvSpPr txBox="1"/>
          <p:nvPr/>
        </p:nvSpPr>
        <p:spPr>
          <a:xfrm>
            <a:off x="169341" y="132705"/>
            <a:ext cx="8553049" cy="1151473"/>
          </a:xfrm>
          <a:prstGeom prst="rect">
            <a:avLst/>
          </a:prstGeom>
          <a:solidFill>
            <a:srgbClr val="FFE1E1"/>
          </a:solidFill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E15D271-56FE-38A9-165C-C451EFABBE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3001" y="493496"/>
            <a:ext cx="668553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s-ES" sz="2800" b="1" spc="-5" dirty="0">
                <a:solidFill>
                  <a:srgbClr val="800000"/>
                </a:solidFill>
              </a:rPr>
              <a:t>MODELO CONCEPTUAL</a:t>
            </a:r>
            <a:endParaRPr lang="es-ES" sz="1800" dirty="0">
              <a:solidFill>
                <a:srgbClr val="585858"/>
              </a:solidFill>
              <a:latin typeface="Calibri" panose="020F0502020204030204" pitchFamily="34" charset="0"/>
            </a:endParaRPr>
          </a:p>
        </p:txBody>
      </p:sp>
      <p:sp>
        <p:nvSpPr>
          <p:cNvPr id="4" name="Marcador de número de diapositiva 1">
            <a:extLst>
              <a:ext uri="{FF2B5EF4-FFF2-40B4-BE49-F238E27FC236}">
                <a16:creationId xmlns:a16="http://schemas.microsoft.com/office/drawing/2014/main" id="{2E04086A-043F-88C3-B5EB-AF23C64FF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55924" y="6356352"/>
            <a:ext cx="2024896" cy="365125"/>
          </a:xfrm>
        </p:spPr>
        <p:txBody>
          <a:bodyPr rtlCol="0"/>
          <a:lstStyle/>
          <a:p>
            <a:pPr rtl="0"/>
            <a:fld id="{8C2E478F-E849-4A8C-AF1F-CBCC78A7CBFA}" type="slidenum">
              <a:rPr lang="es-ES" smtClean="0"/>
              <a:t>9</a:t>
            </a:fld>
            <a:endParaRPr lang="es-ES"/>
          </a:p>
        </p:txBody>
      </p:sp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id="{391DD25F-FF42-19FE-4264-852815914874}"/>
              </a:ext>
            </a:extLst>
          </p:cNvPr>
          <p:cNvSpPr txBox="1">
            <a:spLocks/>
          </p:cNvSpPr>
          <p:nvPr/>
        </p:nvSpPr>
        <p:spPr>
          <a:xfrm>
            <a:off x="6355924" y="6356352"/>
            <a:ext cx="2024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r" defTabSz="914400" rtl="0" eaLnBrk="1" latinLnBrk="0" hangingPunct="1">
              <a:defRPr sz="118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id="{D67E52EC-5412-42CD-CFEC-A24F6C73F5E6}"/>
              </a:ext>
            </a:extLst>
          </p:cNvPr>
          <p:cNvSpPr txBox="1">
            <a:spLocks/>
          </p:cNvSpPr>
          <p:nvPr/>
        </p:nvSpPr>
        <p:spPr>
          <a:xfrm>
            <a:off x="6355924" y="6356352"/>
            <a:ext cx="2024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PE"/>
            </a:defPPr>
            <a:lvl1pPr marL="0" algn="r" defTabSz="914400" rtl="0" eaLnBrk="1" latinLnBrk="0" hangingPunct="1">
              <a:defRPr sz="118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s-ES" smtClean="0"/>
              <a:pPr/>
              <a:t>9</a:t>
            </a:fld>
            <a:endParaRPr lang="es-ES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1780911-2E0F-BC25-3403-F97C3154E51A}"/>
              </a:ext>
            </a:extLst>
          </p:cNvPr>
          <p:cNvCxnSpPr>
            <a:cxnSpLocks/>
          </p:cNvCxnSpPr>
          <p:nvPr/>
        </p:nvCxnSpPr>
        <p:spPr>
          <a:xfrm>
            <a:off x="301339" y="6419632"/>
            <a:ext cx="7787067" cy="0"/>
          </a:xfrm>
          <a:prstGeom prst="line">
            <a:avLst/>
          </a:prstGeom>
          <a:ln w="127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0 Imagen" descr="Logotipo&#10;&#10;Descripción generada automáticamente">
            <a:extLst>
              <a:ext uri="{FF2B5EF4-FFF2-40B4-BE49-F238E27FC236}">
                <a16:creationId xmlns:a16="http://schemas.microsoft.com/office/drawing/2014/main" id="{AD79632A-CC36-3B79-9ECD-E955796A8B7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7" t="3546" r="8510" b="4255"/>
          <a:stretch/>
        </p:blipFill>
        <p:spPr bwMode="auto">
          <a:xfrm>
            <a:off x="8037142" y="5997393"/>
            <a:ext cx="685248" cy="7883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92656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12915</TotalTime>
  <Words>1521</Words>
  <Application>Microsoft Office PowerPoint</Application>
  <PresentationFormat>Personalizado</PresentationFormat>
  <Paragraphs>234</Paragraphs>
  <Slides>16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Adobe Hebrew</vt:lpstr>
      <vt:lpstr>Arial</vt:lpstr>
      <vt:lpstr>Arial</vt:lpstr>
      <vt:lpstr>Arial Black</vt:lpstr>
      <vt:lpstr>Calibri</vt:lpstr>
      <vt:lpstr>Calibri Light</vt:lpstr>
      <vt:lpstr>Montserrat</vt:lpstr>
      <vt:lpstr>Trebuchet MS</vt:lpstr>
      <vt:lpstr>Wingdings</vt:lpstr>
      <vt:lpstr>Tema de Office</vt:lpstr>
      <vt:lpstr>Presentación de PowerPoint</vt:lpstr>
      <vt:lpstr>VISIÓN DE GOBIERNO</vt:lpstr>
      <vt:lpstr>La naturaleza del futuro: Mundo TINVAC</vt:lpstr>
      <vt:lpstr>ANÁLISIS DE FUTUROS TENDENCIAS</vt:lpstr>
      <vt:lpstr>ANÁLISIS DE FUTUROS RIESGOS</vt:lpstr>
      <vt:lpstr>ANÁLISIS DE FUTUROS OPORTUNIDADES</vt:lpstr>
      <vt:lpstr>ESTILO DE GESTIÓN</vt:lpstr>
      <vt:lpstr>LAS CINCO T</vt:lpstr>
      <vt:lpstr>MODELO CONCEPTUAL</vt:lpstr>
      <vt:lpstr>OBJETIVOS ESTRATÉGICOS</vt:lpstr>
      <vt:lpstr>EL PROBLEMA: La innovación del sector público tiene un problema de “primera milla”</vt:lpstr>
      <vt:lpstr>LA SOLUCIÓN: Convertir la "última milla" en la "primera milla": concéntrese en descifrar la toma de decisiones y fomentar la voluntad de transformarse desde el principio.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ADMIN</cp:lastModifiedBy>
  <cp:revision>152</cp:revision>
  <dcterms:created xsi:type="dcterms:W3CDTF">2021-02-28T16:42:03Z</dcterms:created>
  <dcterms:modified xsi:type="dcterms:W3CDTF">2023-01-27T18:32:14Z</dcterms:modified>
</cp:coreProperties>
</file>