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60" r:id="rId2"/>
    <p:sldId id="269" r:id="rId3"/>
    <p:sldId id="266" r:id="rId4"/>
    <p:sldId id="270" r:id="rId5"/>
    <p:sldId id="271" r:id="rId6"/>
    <p:sldId id="259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13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fif"/><Relationship Id="rId2" Type="http://schemas.openxmlformats.org/officeDocument/2006/relationships/image" Target="../media/image4.jfif"/><Relationship Id="rId1" Type="http://schemas.openxmlformats.org/officeDocument/2006/relationships/image" Target="../media/image3.jfif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fif"/><Relationship Id="rId2" Type="http://schemas.openxmlformats.org/officeDocument/2006/relationships/image" Target="../media/image4.jfif"/><Relationship Id="rId1" Type="http://schemas.openxmlformats.org/officeDocument/2006/relationships/image" Target="../media/image3.jfif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872CECA-017F-4041-8B4B-5429F413CA44}" type="doc">
      <dgm:prSet loTypeId="urn:microsoft.com/office/officeart/2005/8/layout/pList1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PE"/>
        </a:p>
      </dgm:t>
    </dgm:pt>
    <dgm:pt modelId="{C2A1FD19-FCFC-4977-8E2C-CE775EAAC8EB}">
      <dgm:prSet phldrT="[Texto]" custT="1"/>
      <dgm:spPr/>
      <dgm:t>
        <a:bodyPr/>
        <a:lstStyle/>
        <a:p>
          <a:pPr algn="just"/>
          <a:r>
            <a:rPr lang="es-PE" sz="2000" b="0" i="0" dirty="0"/>
            <a:t>1. Las que ponen en peligro inminente la vida de la víctima.</a:t>
          </a:r>
          <a:endParaRPr lang="es-PE" sz="2000" dirty="0"/>
        </a:p>
      </dgm:t>
    </dgm:pt>
    <dgm:pt modelId="{F46FF989-09AD-4A6C-8A39-7CC6C4F3E2B7}" type="parTrans" cxnId="{DCD79C4F-6C67-4A11-9069-9108E1F8A4BF}">
      <dgm:prSet/>
      <dgm:spPr/>
      <dgm:t>
        <a:bodyPr/>
        <a:lstStyle/>
        <a:p>
          <a:endParaRPr lang="es-PE"/>
        </a:p>
      </dgm:t>
    </dgm:pt>
    <dgm:pt modelId="{02707C45-2002-4974-9ABF-5FF8781AA949}" type="sibTrans" cxnId="{DCD79C4F-6C67-4A11-9069-9108E1F8A4BF}">
      <dgm:prSet/>
      <dgm:spPr/>
      <dgm:t>
        <a:bodyPr/>
        <a:lstStyle/>
        <a:p>
          <a:endParaRPr lang="es-PE"/>
        </a:p>
      </dgm:t>
    </dgm:pt>
    <dgm:pt modelId="{6781AF42-B35C-4C95-AA01-4C1E31FB1D1A}">
      <dgm:prSet phldrT="[Texto]" custT="1"/>
      <dgm:spPr/>
      <dgm:t>
        <a:bodyPr/>
        <a:lstStyle/>
        <a:p>
          <a:pPr algn="just"/>
          <a:r>
            <a:rPr lang="es-PE" sz="1600" b="0" i="0" dirty="0"/>
            <a:t>2. Las que mutilan un miembro u órgano principal del cuerpo o lo hacen impropio para su función, causan a una persona incapacidad para el trabajo, invalidez o anomalía psíquica permanente o la desfiguran de manera grave y permanente.</a:t>
          </a:r>
          <a:endParaRPr lang="es-PE" sz="1600" dirty="0"/>
        </a:p>
      </dgm:t>
    </dgm:pt>
    <dgm:pt modelId="{C5708BF9-D6D2-47F1-B007-5996F9E41736}" type="parTrans" cxnId="{1C070E35-6BD2-4293-B0AD-A1B81CD799A3}">
      <dgm:prSet/>
      <dgm:spPr/>
      <dgm:t>
        <a:bodyPr/>
        <a:lstStyle/>
        <a:p>
          <a:endParaRPr lang="es-PE"/>
        </a:p>
      </dgm:t>
    </dgm:pt>
    <dgm:pt modelId="{A68F4EFC-A427-443D-A44B-0CA1F65FAA0C}" type="sibTrans" cxnId="{1C070E35-6BD2-4293-B0AD-A1B81CD799A3}">
      <dgm:prSet/>
      <dgm:spPr/>
      <dgm:t>
        <a:bodyPr/>
        <a:lstStyle/>
        <a:p>
          <a:endParaRPr lang="es-PE"/>
        </a:p>
      </dgm:t>
    </dgm:pt>
    <dgm:pt modelId="{A2A28D01-E7E9-453A-8EA2-916E7876BE56}">
      <dgm:prSet phldrT="[Texto]" custT="1"/>
      <dgm:spPr/>
      <dgm:t>
        <a:bodyPr/>
        <a:lstStyle/>
        <a:p>
          <a:pPr algn="just"/>
          <a:r>
            <a:rPr lang="es-PE" sz="1600" b="0" i="0" dirty="0"/>
            <a:t>3. Las que infieren cualquier otro daño a la integridad corporal, o a la salud física o mental de una persona que requiera veinte o más días de asistencia o descanso según prescripción facultativa, o se determina un nivel grave o muy grave de daño psíquico.</a:t>
          </a:r>
          <a:endParaRPr lang="es-PE" sz="1600" dirty="0"/>
        </a:p>
      </dgm:t>
    </dgm:pt>
    <dgm:pt modelId="{B3D986E7-DC72-48BC-B09A-01F0B4B1A498}" type="parTrans" cxnId="{E0FD619B-5012-4212-B769-E03C1EEBD33E}">
      <dgm:prSet/>
      <dgm:spPr/>
      <dgm:t>
        <a:bodyPr/>
        <a:lstStyle/>
        <a:p>
          <a:endParaRPr lang="es-PE"/>
        </a:p>
      </dgm:t>
    </dgm:pt>
    <dgm:pt modelId="{33EA0DE6-7011-4423-A3A8-A11FD9CF6C46}" type="sibTrans" cxnId="{E0FD619B-5012-4212-B769-E03C1EEBD33E}">
      <dgm:prSet/>
      <dgm:spPr/>
      <dgm:t>
        <a:bodyPr/>
        <a:lstStyle/>
        <a:p>
          <a:endParaRPr lang="es-PE"/>
        </a:p>
      </dgm:t>
    </dgm:pt>
    <dgm:pt modelId="{EE3A69D2-D7F5-4FEB-A7A6-83D592B6C48F}" type="pres">
      <dgm:prSet presAssocID="{E872CECA-017F-4041-8B4B-5429F413CA4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PE"/>
        </a:p>
      </dgm:t>
    </dgm:pt>
    <dgm:pt modelId="{D0292AB4-1684-482E-8A4A-730C2CB6ED0E}" type="pres">
      <dgm:prSet presAssocID="{C2A1FD19-FCFC-4977-8E2C-CE775EAAC8EB}" presName="compNode" presStyleCnt="0"/>
      <dgm:spPr/>
    </dgm:pt>
    <dgm:pt modelId="{D6C410BC-BC56-4EBC-84B9-DB53E406250C}" type="pres">
      <dgm:prSet presAssocID="{C2A1FD19-FCFC-4977-8E2C-CE775EAAC8EB}" presName="pict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000" r="-2000"/>
          </a:stretch>
        </a:blipFill>
      </dgm:spPr>
    </dgm:pt>
    <dgm:pt modelId="{269CD194-B487-4F29-9C38-1988AC0CACE4}" type="pres">
      <dgm:prSet presAssocID="{C2A1FD19-FCFC-4977-8E2C-CE775EAAC8EB}" presName="textRect" presStyleLbl="revTx" presStyleIdx="0" presStyleCnt="3" custScaleY="128288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6C208E25-B795-4A91-B683-BB2462B76E60}" type="pres">
      <dgm:prSet presAssocID="{02707C45-2002-4974-9ABF-5FF8781AA949}" presName="sibTrans" presStyleLbl="sibTrans2D1" presStyleIdx="0" presStyleCnt="0"/>
      <dgm:spPr/>
      <dgm:t>
        <a:bodyPr/>
        <a:lstStyle/>
        <a:p>
          <a:endParaRPr lang="es-PE"/>
        </a:p>
      </dgm:t>
    </dgm:pt>
    <dgm:pt modelId="{B21FFBC2-7879-4E85-9233-58064C5CF170}" type="pres">
      <dgm:prSet presAssocID="{6781AF42-B35C-4C95-AA01-4C1E31FB1D1A}" presName="compNode" presStyleCnt="0"/>
      <dgm:spPr/>
    </dgm:pt>
    <dgm:pt modelId="{5D70D60B-1D7B-4A6E-916C-2D4FF641BB83}" type="pres">
      <dgm:prSet presAssocID="{6781AF42-B35C-4C95-AA01-4C1E31FB1D1A}" presName="pictRect" presStyleLbl="node1" presStyleIdx="1" presStyleCnt="3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4000" b="-4000"/>
          </a:stretch>
        </a:blipFill>
      </dgm:spPr>
    </dgm:pt>
    <dgm:pt modelId="{E9A125F7-C690-42A0-AB4B-6DBCBD2064CC}" type="pres">
      <dgm:prSet presAssocID="{6781AF42-B35C-4C95-AA01-4C1E31FB1D1A}" presName="textRect" presStyleLbl="revTx" presStyleIdx="1" presStyleCnt="3" custScaleX="114495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73EB5696-0153-4956-B544-24B4054BCA22}" type="pres">
      <dgm:prSet presAssocID="{A68F4EFC-A427-443D-A44B-0CA1F65FAA0C}" presName="sibTrans" presStyleLbl="sibTrans2D1" presStyleIdx="0" presStyleCnt="0"/>
      <dgm:spPr/>
      <dgm:t>
        <a:bodyPr/>
        <a:lstStyle/>
        <a:p>
          <a:endParaRPr lang="es-PE"/>
        </a:p>
      </dgm:t>
    </dgm:pt>
    <dgm:pt modelId="{8113EA9E-937D-480E-A91D-08B41936A266}" type="pres">
      <dgm:prSet presAssocID="{A2A28D01-E7E9-453A-8EA2-916E7876BE56}" presName="compNode" presStyleCnt="0"/>
      <dgm:spPr/>
    </dgm:pt>
    <dgm:pt modelId="{4E3EEA75-5AC2-4FCB-ABFC-F1E8730A529B}" type="pres">
      <dgm:prSet presAssocID="{A2A28D01-E7E9-453A-8EA2-916E7876BE56}" presName="pictRect" presStyleLbl="node1" presStyleIdx="2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" b="-1000"/>
          </a:stretch>
        </a:blipFill>
      </dgm:spPr>
    </dgm:pt>
    <dgm:pt modelId="{CEDFBC56-EA91-4DC0-825D-BF33491F0BD0}" type="pres">
      <dgm:prSet presAssocID="{A2A28D01-E7E9-453A-8EA2-916E7876BE56}" presName="textRect" presStyleLbl="revTx" presStyleIdx="2" presStyleCnt="3" custScaleX="114495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</dgm:ptLst>
  <dgm:cxnLst>
    <dgm:cxn modelId="{E2ABF91F-ECDD-4A99-9494-48A08C73982C}" type="presOf" srcId="{A2A28D01-E7E9-453A-8EA2-916E7876BE56}" destId="{CEDFBC56-EA91-4DC0-825D-BF33491F0BD0}" srcOrd="0" destOrd="0" presId="urn:microsoft.com/office/officeart/2005/8/layout/pList1"/>
    <dgm:cxn modelId="{1C070E35-6BD2-4293-B0AD-A1B81CD799A3}" srcId="{E872CECA-017F-4041-8B4B-5429F413CA44}" destId="{6781AF42-B35C-4C95-AA01-4C1E31FB1D1A}" srcOrd="1" destOrd="0" parTransId="{C5708BF9-D6D2-47F1-B007-5996F9E41736}" sibTransId="{A68F4EFC-A427-443D-A44B-0CA1F65FAA0C}"/>
    <dgm:cxn modelId="{A8D4DC4E-4128-460B-8C91-80D15D599974}" type="presOf" srcId="{6781AF42-B35C-4C95-AA01-4C1E31FB1D1A}" destId="{E9A125F7-C690-42A0-AB4B-6DBCBD2064CC}" srcOrd="0" destOrd="0" presId="urn:microsoft.com/office/officeart/2005/8/layout/pList1"/>
    <dgm:cxn modelId="{F375C441-1196-476F-A640-A80B6900E3F6}" type="presOf" srcId="{A68F4EFC-A427-443D-A44B-0CA1F65FAA0C}" destId="{73EB5696-0153-4956-B544-24B4054BCA22}" srcOrd="0" destOrd="0" presId="urn:microsoft.com/office/officeart/2005/8/layout/pList1"/>
    <dgm:cxn modelId="{00F2DAF9-7425-461A-B0FE-D8A40C4AB63F}" type="presOf" srcId="{C2A1FD19-FCFC-4977-8E2C-CE775EAAC8EB}" destId="{269CD194-B487-4F29-9C38-1988AC0CACE4}" srcOrd="0" destOrd="0" presId="urn:microsoft.com/office/officeart/2005/8/layout/pList1"/>
    <dgm:cxn modelId="{1026D13D-AF53-4B3E-BCEE-ED95C62E66BD}" type="presOf" srcId="{02707C45-2002-4974-9ABF-5FF8781AA949}" destId="{6C208E25-B795-4A91-B683-BB2462B76E60}" srcOrd="0" destOrd="0" presId="urn:microsoft.com/office/officeart/2005/8/layout/pList1"/>
    <dgm:cxn modelId="{A8416C71-F84B-4A17-9F9D-79B4B02366DB}" type="presOf" srcId="{E872CECA-017F-4041-8B4B-5429F413CA44}" destId="{EE3A69D2-D7F5-4FEB-A7A6-83D592B6C48F}" srcOrd="0" destOrd="0" presId="urn:microsoft.com/office/officeart/2005/8/layout/pList1"/>
    <dgm:cxn modelId="{DCD79C4F-6C67-4A11-9069-9108E1F8A4BF}" srcId="{E872CECA-017F-4041-8B4B-5429F413CA44}" destId="{C2A1FD19-FCFC-4977-8E2C-CE775EAAC8EB}" srcOrd="0" destOrd="0" parTransId="{F46FF989-09AD-4A6C-8A39-7CC6C4F3E2B7}" sibTransId="{02707C45-2002-4974-9ABF-5FF8781AA949}"/>
    <dgm:cxn modelId="{E0FD619B-5012-4212-B769-E03C1EEBD33E}" srcId="{E872CECA-017F-4041-8B4B-5429F413CA44}" destId="{A2A28D01-E7E9-453A-8EA2-916E7876BE56}" srcOrd="2" destOrd="0" parTransId="{B3D986E7-DC72-48BC-B09A-01F0B4B1A498}" sibTransId="{33EA0DE6-7011-4423-A3A8-A11FD9CF6C46}"/>
    <dgm:cxn modelId="{2C1D0E44-6763-496D-A939-ED20F7D2791A}" type="presParOf" srcId="{EE3A69D2-D7F5-4FEB-A7A6-83D592B6C48F}" destId="{D0292AB4-1684-482E-8A4A-730C2CB6ED0E}" srcOrd="0" destOrd="0" presId="urn:microsoft.com/office/officeart/2005/8/layout/pList1"/>
    <dgm:cxn modelId="{8EACEE08-8E1D-4910-AC0F-62A1C175535C}" type="presParOf" srcId="{D0292AB4-1684-482E-8A4A-730C2CB6ED0E}" destId="{D6C410BC-BC56-4EBC-84B9-DB53E406250C}" srcOrd="0" destOrd="0" presId="urn:microsoft.com/office/officeart/2005/8/layout/pList1"/>
    <dgm:cxn modelId="{066CE44D-B846-448D-8553-8EBF944BA4EA}" type="presParOf" srcId="{D0292AB4-1684-482E-8A4A-730C2CB6ED0E}" destId="{269CD194-B487-4F29-9C38-1988AC0CACE4}" srcOrd="1" destOrd="0" presId="urn:microsoft.com/office/officeart/2005/8/layout/pList1"/>
    <dgm:cxn modelId="{4D185644-E428-467B-AEE6-4BD66EA98BFA}" type="presParOf" srcId="{EE3A69D2-D7F5-4FEB-A7A6-83D592B6C48F}" destId="{6C208E25-B795-4A91-B683-BB2462B76E60}" srcOrd="1" destOrd="0" presId="urn:microsoft.com/office/officeart/2005/8/layout/pList1"/>
    <dgm:cxn modelId="{F3EF3F02-6AA9-4EC4-81F2-A27BEA7B6B20}" type="presParOf" srcId="{EE3A69D2-D7F5-4FEB-A7A6-83D592B6C48F}" destId="{B21FFBC2-7879-4E85-9233-58064C5CF170}" srcOrd="2" destOrd="0" presId="urn:microsoft.com/office/officeart/2005/8/layout/pList1"/>
    <dgm:cxn modelId="{3B656F2D-68DE-405E-8A18-0227B7978B2A}" type="presParOf" srcId="{B21FFBC2-7879-4E85-9233-58064C5CF170}" destId="{5D70D60B-1D7B-4A6E-916C-2D4FF641BB83}" srcOrd="0" destOrd="0" presId="urn:microsoft.com/office/officeart/2005/8/layout/pList1"/>
    <dgm:cxn modelId="{85091CF5-0069-479C-A698-748CE281F3D6}" type="presParOf" srcId="{B21FFBC2-7879-4E85-9233-58064C5CF170}" destId="{E9A125F7-C690-42A0-AB4B-6DBCBD2064CC}" srcOrd="1" destOrd="0" presId="urn:microsoft.com/office/officeart/2005/8/layout/pList1"/>
    <dgm:cxn modelId="{4C291D95-CF90-4290-910C-3B91F4521F16}" type="presParOf" srcId="{EE3A69D2-D7F5-4FEB-A7A6-83D592B6C48F}" destId="{73EB5696-0153-4956-B544-24B4054BCA22}" srcOrd="3" destOrd="0" presId="urn:microsoft.com/office/officeart/2005/8/layout/pList1"/>
    <dgm:cxn modelId="{DE0EB22F-3F11-49CE-A7C7-C969AC490461}" type="presParOf" srcId="{EE3A69D2-D7F5-4FEB-A7A6-83D592B6C48F}" destId="{8113EA9E-937D-480E-A91D-08B41936A266}" srcOrd="4" destOrd="0" presId="urn:microsoft.com/office/officeart/2005/8/layout/pList1"/>
    <dgm:cxn modelId="{792D8949-6CB7-4446-8D35-97BA968FE581}" type="presParOf" srcId="{8113EA9E-937D-480E-A91D-08B41936A266}" destId="{4E3EEA75-5AC2-4FCB-ABFC-F1E8730A529B}" srcOrd="0" destOrd="0" presId="urn:microsoft.com/office/officeart/2005/8/layout/pList1"/>
    <dgm:cxn modelId="{B21F4D9D-E601-437E-AD6E-56EAA67433F4}" type="presParOf" srcId="{8113EA9E-937D-480E-A91D-08B41936A266}" destId="{CEDFBC56-EA91-4DC0-825D-BF33491F0BD0}" srcOrd="1" destOrd="0" presId="urn:microsoft.com/office/officeart/2005/8/layout/p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5B4C59B-5562-4203-8A00-B1A11759A667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PE"/>
        </a:p>
      </dgm:t>
    </dgm:pt>
    <dgm:pt modelId="{66B648DB-D2E9-452A-AF62-DE8271349B36}">
      <dgm:prSet phldrT="[Texto]" custT="1"/>
      <dgm:spPr/>
      <dgm:t>
        <a:bodyPr/>
        <a:lstStyle/>
        <a:p>
          <a:r>
            <a:rPr lang="es-PE" sz="2400" b="1" dirty="0"/>
            <a:t>Artículo 365 - Violencia contra la autoridad para obligarle a algo</a:t>
          </a:r>
          <a:endParaRPr lang="es-PE" sz="2400" dirty="0"/>
        </a:p>
      </dgm:t>
    </dgm:pt>
    <dgm:pt modelId="{2C482D4E-7006-4BE7-9E05-2CBE1843E6B3}" type="parTrans" cxnId="{9BEE9241-6C17-4395-81B9-FC51E6B36BA6}">
      <dgm:prSet/>
      <dgm:spPr/>
      <dgm:t>
        <a:bodyPr/>
        <a:lstStyle/>
        <a:p>
          <a:endParaRPr lang="es-PE" sz="2400"/>
        </a:p>
      </dgm:t>
    </dgm:pt>
    <dgm:pt modelId="{61730BCD-A569-40EA-9EDA-086DE9EEAF05}" type="sibTrans" cxnId="{9BEE9241-6C17-4395-81B9-FC51E6B36BA6}">
      <dgm:prSet/>
      <dgm:spPr/>
      <dgm:t>
        <a:bodyPr/>
        <a:lstStyle/>
        <a:p>
          <a:endParaRPr lang="es-PE" sz="2400"/>
        </a:p>
      </dgm:t>
    </dgm:pt>
    <dgm:pt modelId="{8D76AFED-9B87-409C-98B6-C750577ADFB3}">
      <dgm:prSet custT="1"/>
      <dgm:spPr/>
      <dgm:t>
        <a:bodyPr/>
        <a:lstStyle/>
        <a:p>
          <a:r>
            <a:rPr lang="es-PE" sz="2400" dirty="0"/>
            <a:t>El que, sin alzamiento público, mediante violencia o amenaza, impide a una autoridad o a un funcionario o servidor público ejercer sus funciones o le obliga a practicar un determinado acto de sus funciones o le estorba en el ejercicio de éstas, será reprimido con pena privativa de libertad no mayor de dos años.</a:t>
          </a:r>
        </a:p>
      </dgm:t>
    </dgm:pt>
    <dgm:pt modelId="{73332BF0-1083-4E82-846B-41CE4689A8E8}" type="parTrans" cxnId="{2E84D4A4-746F-46CE-8A61-6CF4DBDBEC36}">
      <dgm:prSet/>
      <dgm:spPr/>
      <dgm:t>
        <a:bodyPr/>
        <a:lstStyle/>
        <a:p>
          <a:endParaRPr lang="es-PE" sz="2400"/>
        </a:p>
      </dgm:t>
    </dgm:pt>
    <dgm:pt modelId="{06F8144C-DDF4-4396-9E0C-FA34F2D3734A}" type="sibTrans" cxnId="{2E84D4A4-746F-46CE-8A61-6CF4DBDBEC36}">
      <dgm:prSet/>
      <dgm:spPr/>
      <dgm:t>
        <a:bodyPr/>
        <a:lstStyle/>
        <a:p>
          <a:endParaRPr lang="es-PE" sz="2400"/>
        </a:p>
      </dgm:t>
    </dgm:pt>
    <dgm:pt modelId="{EE1E8674-119F-4116-ADB1-D5249411A565}" type="pres">
      <dgm:prSet presAssocID="{75B4C59B-5562-4203-8A00-B1A11759A667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PE"/>
        </a:p>
      </dgm:t>
    </dgm:pt>
    <dgm:pt modelId="{855E7EBA-3FD2-4585-92B5-82D73C872E36}" type="pres">
      <dgm:prSet presAssocID="{66B648DB-D2E9-452A-AF62-DE8271349B36}" presName="parentLin" presStyleCnt="0"/>
      <dgm:spPr/>
    </dgm:pt>
    <dgm:pt modelId="{3D074A1E-C9FE-477A-A0D0-3AFA116EA8AD}" type="pres">
      <dgm:prSet presAssocID="{66B648DB-D2E9-452A-AF62-DE8271349B36}" presName="parentLeftMargin" presStyleLbl="node1" presStyleIdx="0" presStyleCnt="1"/>
      <dgm:spPr/>
      <dgm:t>
        <a:bodyPr/>
        <a:lstStyle/>
        <a:p>
          <a:endParaRPr lang="es-PE"/>
        </a:p>
      </dgm:t>
    </dgm:pt>
    <dgm:pt modelId="{E6CA2466-1F1F-4A24-8DE9-B947E98D7044}" type="pres">
      <dgm:prSet presAssocID="{66B648DB-D2E9-452A-AF62-DE8271349B36}" presName="parentText" presStyleLbl="node1" presStyleIdx="0" presStyleCnt="1" custScaleX="107801" custScaleY="180549">
        <dgm:presLayoutVars>
          <dgm:chMax val="0"/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F73E57FA-1D34-45FF-8880-B48D0D4B2660}" type="pres">
      <dgm:prSet presAssocID="{66B648DB-D2E9-452A-AF62-DE8271349B36}" presName="negativeSpace" presStyleCnt="0"/>
      <dgm:spPr/>
    </dgm:pt>
    <dgm:pt modelId="{9371ACAC-39BE-48DF-A02E-AA959C064807}" type="pres">
      <dgm:prSet presAssocID="{66B648DB-D2E9-452A-AF62-DE8271349B36}" presName="childText" presStyleLbl="conFgAcc1" presStyleIdx="0" presStyleCnt="1" custScaleY="73129" custLinFactNeighborX="3" custLinFactNeighborY="7742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</dgm:ptLst>
  <dgm:cxnLst>
    <dgm:cxn modelId="{638429B5-CA44-4F92-818A-07A49406CF62}" type="presOf" srcId="{8D76AFED-9B87-409C-98B6-C750577ADFB3}" destId="{9371ACAC-39BE-48DF-A02E-AA959C064807}" srcOrd="0" destOrd="0" presId="urn:microsoft.com/office/officeart/2005/8/layout/list1"/>
    <dgm:cxn modelId="{3613A4D0-F03F-43BA-8B19-6A1462CCB0FF}" type="presOf" srcId="{66B648DB-D2E9-452A-AF62-DE8271349B36}" destId="{E6CA2466-1F1F-4A24-8DE9-B947E98D7044}" srcOrd="1" destOrd="0" presId="urn:microsoft.com/office/officeart/2005/8/layout/list1"/>
    <dgm:cxn modelId="{3566197C-0CAE-431D-A6CA-9B07AA0B0ED3}" type="presOf" srcId="{66B648DB-D2E9-452A-AF62-DE8271349B36}" destId="{3D074A1E-C9FE-477A-A0D0-3AFA116EA8AD}" srcOrd="0" destOrd="0" presId="urn:microsoft.com/office/officeart/2005/8/layout/list1"/>
    <dgm:cxn modelId="{5067A5B3-E8E2-469F-BA07-57D1595D2E4E}" type="presOf" srcId="{75B4C59B-5562-4203-8A00-B1A11759A667}" destId="{EE1E8674-119F-4116-ADB1-D5249411A565}" srcOrd="0" destOrd="0" presId="urn:microsoft.com/office/officeart/2005/8/layout/list1"/>
    <dgm:cxn modelId="{9BEE9241-6C17-4395-81B9-FC51E6B36BA6}" srcId="{75B4C59B-5562-4203-8A00-B1A11759A667}" destId="{66B648DB-D2E9-452A-AF62-DE8271349B36}" srcOrd="0" destOrd="0" parTransId="{2C482D4E-7006-4BE7-9E05-2CBE1843E6B3}" sibTransId="{61730BCD-A569-40EA-9EDA-086DE9EEAF05}"/>
    <dgm:cxn modelId="{2E84D4A4-746F-46CE-8A61-6CF4DBDBEC36}" srcId="{66B648DB-D2E9-452A-AF62-DE8271349B36}" destId="{8D76AFED-9B87-409C-98B6-C750577ADFB3}" srcOrd="0" destOrd="0" parTransId="{73332BF0-1083-4E82-846B-41CE4689A8E8}" sibTransId="{06F8144C-DDF4-4396-9E0C-FA34F2D3734A}"/>
    <dgm:cxn modelId="{5D77858D-A127-49FD-BF03-13BC834DB8E0}" type="presParOf" srcId="{EE1E8674-119F-4116-ADB1-D5249411A565}" destId="{855E7EBA-3FD2-4585-92B5-82D73C872E36}" srcOrd="0" destOrd="0" presId="urn:microsoft.com/office/officeart/2005/8/layout/list1"/>
    <dgm:cxn modelId="{7D1818FB-AD4D-48E6-902D-BAE483960D62}" type="presParOf" srcId="{855E7EBA-3FD2-4585-92B5-82D73C872E36}" destId="{3D074A1E-C9FE-477A-A0D0-3AFA116EA8AD}" srcOrd="0" destOrd="0" presId="urn:microsoft.com/office/officeart/2005/8/layout/list1"/>
    <dgm:cxn modelId="{A5622D96-552C-4ADE-B231-6A79F89896FC}" type="presParOf" srcId="{855E7EBA-3FD2-4585-92B5-82D73C872E36}" destId="{E6CA2466-1F1F-4A24-8DE9-B947E98D7044}" srcOrd="1" destOrd="0" presId="urn:microsoft.com/office/officeart/2005/8/layout/list1"/>
    <dgm:cxn modelId="{43B3ED2C-3517-4F09-A6E6-E496C93383E3}" type="presParOf" srcId="{EE1E8674-119F-4116-ADB1-D5249411A565}" destId="{F73E57FA-1D34-45FF-8880-B48D0D4B2660}" srcOrd="1" destOrd="0" presId="urn:microsoft.com/office/officeart/2005/8/layout/list1"/>
    <dgm:cxn modelId="{083A3EEF-B89F-40E2-B47A-74A28658FEF0}" type="presParOf" srcId="{EE1E8674-119F-4116-ADB1-D5249411A565}" destId="{9371ACAC-39BE-48DF-A02E-AA959C064807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5B4C59B-5562-4203-8A00-B1A11759A667}" type="doc">
      <dgm:prSet loTypeId="urn:microsoft.com/office/officeart/2005/8/layout/list1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s-PE"/>
        </a:p>
      </dgm:t>
    </dgm:pt>
    <dgm:pt modelId="{66B648DB-D2E9-452A-AF62-DE8271349B36}">
      <dgm:prSet phldrT="[Texto]" custT="1"/>
      <dgm:spPr/>
      <dgm:t>
        <a:bodyPr/>
        <a:lstStyle/>
        <a:p>
          <a:r>
            <a:rPr lang="es-PE" sz="2400" b="1" dirty="0"/>
            <a:t>Artículo 366 - Violencia contra la autoridad para impedir el ejercicio de sus funciones</a:t>
          </a:r>
          <a:endParaRPr lang="es-PE" sz="2400" dirty="0"/>
        </a:p>
      </dgm:t>
    </dgm:pt>
    <dgm:pt modelId="{2C482D4E-7006-4BE7-9E05-2CBE1843E6B3}" type="parTrans" cxnId="{9BEE9241-6C17-4395-81B9-FC51E6B36BA6}">
      <dgm:prSet/>
      <dgm:spPr/>
      <dgm:t>
        <a:bodyPr/>
        <a:lstStyle/>
        <a:p>
          <a:endParaRPr lang="es-PE" sz="2400"/>
        </a:p>
      </dgm:t>
    </dgm:pt>
    <dgm:pt modelId="{61730BCD-A569-40EA-9EDA-086DE9EEAF05}" type="sibTrans" cxnId="{9BEE9241-6C17-4395-81B9-FC51E6B36BA6}">
      <dgm:prSet/>
      <dgm:spPr/>
      <dgm:t>
        <a:bodyPr/>
        <a:lstStyle/>
        <a:p>
          <a:endParaRPr lang="es-PE" sz="2400"/>
        </a:p>
      </dgm:t>
    </dgm:pt>
    <dgm:pt modelId="{8D76AFED-9B87-409C-98B6-C750577ADFB3}">
      <dgm:prSet custT="1"/>
      <dgm:spPr/>
      <dgm:t>
        <a:bodyPr/>
        <a:lstStyle/>
        <a:p>
          <a:r>
            <a:rPr lang="es-PE" sz="2000" dirty="0"/>
            <a:t>El que emplea intimidación o violencia contra un funcionario público o contra la persona que le presta asistencia en virtud de un deber legal o ante requerimiento de aquél, para impedir o trabar la ejecución de un acto propio de legítimo ejercicio de sus funciones, será reprimido con pena privativa de libertad no menor de dos ni mayor de cuatro años o con prestación de servicio comunitario de ochenta a ciento cuarenta jornadas.</a:t>
          </a:r>
        </a:p>
      </dgm:t>
    </dgm:pt>
    <dgm:pt modelId="{73332BF0-1083-4E82-846B-41CE4689A8E8}" type="parTrans" cxnId="{2E84D4A4-746F-46CE-8A61-6CF4DBDBEC36}">
      <dgm:prSet/>
      <dgm:spPr/>
      <dgm:t>
        <a:bodyPr/>
        <a:lstStyle/>
        <a:p>
          <a:endParaRPr lang="es-PE" sz="2400"/>
        </a:p>
      </dgm:t>
    </dgm:pt>
    <dgm:pt modelId="{06F8144C-DDF4-4396-9E0C-FA34F2D3734A}" type="sibTrans" cxnId="{2E84D4A4-746F-46CE-8A61-6CF4DBDBEC36}">
      <dgm:prSet/>
      <dgm:spPr/>
      <dgm:t>
        <a:bodyPr/>
        <a:lstStyle/>
        <a:p>
          <a:endParaRPr lang="es-PE" sz="2400"/>
        </a:p>
      </dgm:t>
    </dgm:pt>
    <dgm:pt modelId="{EE1E8674-119F-4116-ADB1-D5249411A565}" type="pres">
      <dgm:prSet presAssocID="{75B4C59B-5562-4203-8A00-B1A11759A667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PE"/>
        </a:p>
      </dgm:t>
    </dgm:pt>
    <dgm:pt modelId="{855E7EBA-3FD2-4585-92B5-82D73C872E36}" type="pres">
      <dgm:prSet presAssocID="{66B648DB-D2E9-452A-AF62-DE8271349B36}" presName="parentLin" presStyleCnt="0"/>
      <dgm:spPr/>
    </dgm:pt>
    <dgm:pt modelId="{3D074A1E-C9FE-477A-A0D0-3AFA116EA8AD}" type="pres">
      <dgm:prSet presAssocID="{66B648DB-D2E9-452A-AF62-DE8271349B36}" presName="parentLeftMargin" presStyleLbl="node1" presStyleIdx="0" presStyleCnt="1"/>
      <dgm:spPr/>
      <dgm:t>
        <a:bodyPr/>
        <a:lstStyle/>
        <a:p>
          <a:endParaRPr lang="es-PE"/>
        </a:p>
      </dgm:t>
    </dgm:pt>
    <dgm:pt modelId="{E6CA2466-1F1F-4A24-8DE9-B947E98D7044}" type="pres">
      <dgm:prSet presAssocID="{66B648DB-D2E9-452A-AF62-DE8271349B36}" presName="parentText" presStyleLbl="node1" presStyleIdx="0" presStyleCnt="1" custScaleX="107801" custScaleY="42951" custLinFactNeighborX="-23938" custLinFactNeighborY="-21446">
        <dgm:presLayoutVars>
          <dgm:chMax val="0"/>
          <dgm:bulletEnabled val="1"/>
        </dgm:presLayoutVars>
      </dgm:prSet>
      <dgm:spPr/>
      <dgm:t>
        <a:bodyPr/>
        <a:lstStyle/>
        <a:p>
          <a:endParaRPr lang="es-PE"/>
        </a:p>
      </dgm:t>
    </dgm:pt>
    <dgm:pt modelId="{F73E57FA-1D34-45FF-8880-B48D0D4B2660}" type="pres">
      <dgm:prSet presAssocID="{66B648DB-D2E9-452A-AF62-DE8271349B36}" presName="negativeSpace" presStyleCnt="0"/>
      <dgm:spPr/>
    </dgm:pt>
    <dgm:pt modelId="{9371ACAC-39BE-48DF-A02E-AA959C064807}" type="pres">
      <dgm:prSet presAssocID="{66B648DB-D2E9-452A-AF62-DE8271349B36}" presName="childText" presStyleLbl="conFgAcc1" presStyleIdx="0" presStyleCnt="1" custScaleX="100000" custScaleY="76924" custLinFactNeighborY="7300">
        <dgm:presLayoutVars>
          <dgm:bulletEnabled val="1"/>
        </dgm:presLayoutVars>
      </dgm:prSet>
      <dgm:spPr/>
      <dgm:t>
        <a:bodyPr/>
        <a:lstStyle/>
        <a:p>
          <a:endParaRPr lang="es-PE"/>
        </a:p>
      </dgm:t>
    </dgm:pt>
  </dgm:ptLst>
  <dgm:cxnLst>
    <dgm:cxn modelId="{638429B5-CA44-4F92-818A-07A49406CF62}" type="presOf" srcId="{8D76AFED-9B87-409C-98B6-C750577ADFB3}" destId="{9371ACAC-39BE-48DF-A02E-AA959C064807}" srcOrd="0" destOrd="0" presId="urn:microsoft.com/office/officeart/2005/8/layout/list1"/>
    <dgm:cxn modelId="{3613A4D0-F03F-43BA-8B19-6A1462CCB0FF}" type="presOf" srcId="{66B648DB-D2E9-452A-AF62-DE8271349B36}" destId="{E6CA2466-1F1F-4A24-8DE9-B947E98D7044}" srcOrd="1" destOrd="0" presId="urn:microsoft.com/office/officeart/2005/8/layout/list1"/>
    <dgm:cxn modelId="{3566197C-0CAE-431D-A6CA-9B07AA0B0ED3}" type="presOf" srcId="{66B648DB-D2E9-452A-AF62-DE8271349B36}" destId="{3D074A1E-C9FE-477A-A0D0-3AFA116EA8AD}" srcOrd="0" destOrd="0" presId="urn:microsoft.com/office/officeart/2005/8/layout/list1"/>
    <dgm:cxn modelId="{5067A5B3-E8E2-469F-BA07-57D1595D2E4E}" type="presOf" srcId="{75B4C59B-5562-4203-8A00-B1A11759A667}" destId="{EE1E8674-119F-4116-ADB1-D5249411A565}" srcOrd="0" destOrd="0" presId="urn:microsoft.com/office/officeart/2005/8/layout/list1"/>
    <dgm:cxn modelId="{9BEE9241-6C17-4395-81B9-FC51E6B36BA6}" srcId="{75B4C59B-5562-4203-8A00-B1A11759A667}" destId="{66B648DB-D2E9-452A-AF62-DE8271349B36}" srcOrd="0" destOrd="0" parTransId="{2C482D4E-7006-4BE7-9E05-2CBE1843E6B3}" sibTransId="{61730BCD-A569-40EA-9EDA-086DE9EEAF05}"/>
    <dgm:cxn modelId="{2E84D4A4-746F-46CE-8A61-6CF4DBDBEC36}" srcId="{66B648DB-D2E9-452A-AF62-DE8271349B36}" destId="{8D76AFED-9B87-409C-98B6-C750577ADFB3}" srcOrd="0" destOrd="0" parTransId="{73332BF0-1083-4E82-846B-41CE4689A8E8}" sibTransId="{06F8144C-DDF4-4396-9E0C-FA34F2D3734A}"/>
    <dgm:cxn modelId="{5D77858D-A127-49FD-BF03-13BC834DB8E0}" type="presParOf" srcId="{EE1E8674-119F-4116-ADB1-D5249411A565}" destId="{855E7EBA-3FD2-4585-92B5-82D73C872E36}" srcOrd="0" destOrd="0" presId="urn:microsoft.com/office/officeart/2005/8/layout/list1"/>
    <dgm:cxn modelId="{7D1818FB-AD4D-48E6-902D-BAE483960D62}" type="presParOf" srcId="{855E7EBA-3FD2-4585-92B5-82D73C872E36}" destId="{3D074A1E-C9FE-477A-A0D0-3AFA116EA8AD}" srcOrd="0" destOrd="0" presId="urn:microsoft.com/office/officeart/2005/8/layout/list1"/>
    <dgm:cxn modelId="{A5622D96-552C-4ADE-B231-6A79F89896FC}" type="presParOf" srcId="{855E7EBA-3FD2-4585-92B5-82D73C872E36}" destId="{E6CA2466-1F1F-4A24-8DE9-B947E98D7044}" srcOrd="1" destOrd="0" presId="urn:microsoft.com/office/officeart/2005/8/layout/list1"/>
    <dgm:cxn modelId="{43B3ED2C-3517-4F09-A6E6-E496C93383E3}" type="presParOf" srcId="{EE1E8674-119F-4116-ADB1-D5249411A565}" destId="{F73E57FA-1D34-45FF-8880-B48D0D4B2660}" srcOrd="1" destOrd="0" presId="urn:microsoft.com/office/officeart/2005/8/layout/list1"/>
    <dgm:cxn modelId="{083A3EEF-B89F-40E2-B47A-74A28658FEF0}" type="presParOf" srcId="{EE1E8674-119F-4116-ADB1-D5249411A565}" destId="{9371ACAC-39BE-48DF-A02E-AA959C064807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C410BC-BC56-4EBC-84B9-DB53E406250C}">
      <dsp:nvSpPr>
        <dsp:cNvPr id="0" name=""/>
        <dsp:cNvSpPr/>
      </dsp:nvSpPr>
      <dsp:spPr>
        <a:xfrm>
          <a:off x="67103" y="2548"/>
          <a:ext cx="3155287" cy="2173993"/>
        </a:xfrm>
        <a:prstGeom prst="round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000" r="-2000"/>
          </a:stretch>
        </a:blip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9CD194-B487-4F29-9C38-1988AC0CACE4}">
      <dsp:nvSpPr>
        <dsp:cNvPr id="0" name=""/>
        <dsp:cNvSpPr/>
      </dsp:nvSpPr>
      <dsp:spPr>
        <a:xfrm>
          <a:off x="67103" y="2010970"/>
          <a:ext cx="3155287" cy="15017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0" numCol="1" spcCol="1270" anchor="t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2000" b="0" i="0" kern="1200" dirty="0"/>
            <a:t>1. Las que ponen en peligro inminente la vida de la víctima.</a:t>
          </a:r>
          <a:endParaRPr lang="es-PE" sz="2000" kern="1200" dirty="0"/>
        </a:p>
      </dsp:txBody>
      <dsp:txXfrm>
        <a:off x="67103" y="2010970"/>
        <a:ext cx="3155287" cy="1501754"/>
      </dsp:txXfrm>
    </dsp:sp>
    <dsp:sp modelId="{5D70D60B-1D7B-4A6E-916C-2D4FF641BB83}">
      <dsp:nvSpPr>
        <dsp:cNvPr id="0" name=""/>
        <dsp:cNvSpPr/>
      </dsp:nvSpPr>
      <dsp:spPr>
        <a:xfrm>
          <a:off x="3766732" y="85334"/>
          <a:ext cx="3155287" cy="2173993"/>
        </a:xfrm>
        <a:prstGeom prst="roundRect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4000" b="-4000"/>
          </a:stretch>
        </a:blip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A125F7-C690-42A0-AB4B-6DBCBD2064CC}">
      <dsp:nvSpPr>
        <dsp:cNvPr id="0" name=""/>
        <dsp:cNvSpPr/>
      </dsp:nvSpPr>
      <dsp:spPr>
        <a:xfrm>
          <a:off x="3538052" y="2259327"/>
          <a:ext cx="3612646" cy="11706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0" numCol="1" spcCol="1270" anchor="t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1600" b="0" i="0" kern="1200" dirty="0"/>
            <a:t>2. Las que mutilan un miembro u órgano principal del cuerpo o lo hacen impropio para su función, causan a una persona incapacidad para el trabajo, invalidez o anomalía psíquica permanente o la desfiguran de manera grave y permanente.</a:t>
          </a:r>
          <a:endParaRPr lang="es-PE" sz="1600" kern="1200" dirty="0"/>
        </a:p>
      </dsp:txBody>
      <dsp:txXfrm>
        <a:off x="3538052" y="2259327"/>
        <a:ext cx="3612646" cy="1170611"/>
      </dsp:txXfrm>
    </dsp:sp>
    <dsp:sp modelId="{4E3EEA75-5AC2-4FCB-ABFC-F1E8730A529B}">
      <dsp:nvSpPr>
        <dsp:cNvPr id="0" name=""/>
        <dsp:cNvSpPr/>
      </dsp:nvSpPr>
      <dsp:spPr>
        <a:xfrm>
          <a:off x="7695040" y="85334"/>
          <a:ext cx="3155287" cy="2173993"/>
        </a:xfrm>
        <a:prstGeom prst="round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" b="-1000"/>
          </a:stretch>
        </a:blip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DFBC56-EA91-4DC0-825D-BF33491F0BD0}">
      <dsp:nvSpPr>
        <dsp:cNvPr id="0" name=""/>
        <dsp:cNvSpPr/>
      </dsp:nvSpPr>
      <dsp:spPr>
        <a:xfrm>
          <a:off x="7466360" y="2259327"/>
          <a:ext cx="3612646" cy="11706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0" numCol="1" spcCol="1270" anchor="t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1600" b="0" i="0" kern="1200" dirty="0"/>
            <a:t>3. Las que infieren cualquier otro daño a la integridad corporal, o a la salud física o mental de una persona que requiera veinte o más días de asistencia o descanso según prescripción facultativa, o se determina un nivel grave o muy grave de daño psíquico.</a:t>
          </a:r>
          <a:endParaRPr lang="es-PE" sz="1600" kern="1200" dirty="0"/>
        </a:p>
      </dsp:txBody>
      <dsp:txXfrm>
        <a:off x="7466360" y="2259327"/>
        <a:ext cx="3612646" cy="117061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71ACAC-39BE-48DF-A02E-AA959C064807}">
      <dsp:nvSpPr>
        <dsp:cNvPr id="0" name=""/>
        <dsp:cNvSpPr/>
      </dsp:nvSpPr>
      <dsp:spPr>
        <a:xfrm>
          <a:off x="0" y="1454808"/>
          <a:ext cx="10058399" cy="148579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0644" tIns="624840" rIns="780644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PE" sz="2400" kern="1200" dirty="0"/>
            <a:t>El que, sin alzamiento público, mediante violencia o amenaza, impide a una autoridad o a un funcionario o servidor público ejercer sus funciones o le obliga a practicar un determinado acto de sus funciones o le estorba en el ejercicio de éstas, será reprimido con pena privativa de libertad no mayor de dos años.</a:t>
          </a:r>
        </a:p>
      </dsp:txBody>
      <dsp:txXfrm>
        <a:off x="0" y="1454808"/>
        <a:ext cx="10058399" cy="1485798"/>
      </dsp:txXfrm>
    </dsp:sp>
    <dsp:sp modelId="{E6CA2466-1F1F-4A24-8DE9-B947E98D7044}">
      <dsp:nvSpPr>
        <dsp:cNvPr id="0" name=""/>
        <dsp:cNvSpPr/>
      </dsp:nvSpPr>
      <dsp:spPr>
        <a:xfrm>
          <a:off x="502428" y="264384"/>
          <a:ext cx="7582726" cy="159894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129" tIns="0" rIns="266129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2400" b="1" kern="1200" dirty="0"/>
            <a:t>Artículo 365 - Violencia contra la autoridad para obligarle a algo</a:t>
          </a:r>
          <a:endParaRPr lang="es-PE" sz="2400" kern="1200" dirty="0"/>
        </a:p>
      </dsp:txBody>
      <dsp:txXfrm>
        <a:off x="580482" y="342438"/>
        <a:ext cx="7426618" cy="144283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71ACAC-39BE-48DF-A02E-AA959C064807}">
      <dsp:nvSpPr>
        <dsp:cNvPr id="0" name=""/>
        <dsp:cNvSpPr/>
      </dsp:nvSpPr>
      <dsp:spPr>
        <a:xfrm>
          <a:off x="0" y="843870"/>
          <a:ext cx="11155680" cy="236495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65805" tIns="624840" rIns="865805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PE" sz="2000" kern="1200" dirty="0"/>
            <a:t>El que emplea intimidación o violencia contra un funcionario público o contra la persona que le presta asistencia en virtud de un deber legal o ante requerimiento de aquél, para impedir o trabar la ejecución de un acto propio de legítimo ejercicio de sus funciones, será reprimido con pena privativa de libertad no menor de dos ni mayor de cuatro años o con prestación de servicio comunitario de ochenta a ciento cuarenta jornadas.</a:t>
          </a:r>
        </a:p>
      </dsp:txBody>
      <dsp:txXfrm>
        <a:off x="0" y="843870"/>
        <a:ext cx="11155680" cy="2364951"/>
      </dsp:txXfrm>
    </dsp:sp>
    <dsp:sp modelId="{E6CA2466-1F1F-4A24-8DE9-B947E98D7044}">
      <dsp:nvSpPr>
        <dsp:cNvPr id="0" name=""/>
        <dsp:cNvSpPr/>
      </dsp:nvSpPr>
      <dsp:spPr>
        <a:xfrm>
          <a:off x="424261" y="502912"/>
          <a:ext cx="8418154" cy="811464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5161" tIns="0" rIns="295161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2400" b="1" kern="1200" dirty="0"/>
            <a:t>Artículo 366 - Violencia contra la autoridad para impedir el ejercicio de sus funciones</a:t>
          </a:r>
          <a:endParaRPr lang="es-PE" sz="2400" kern="1200" dirty="0"/>
        </a:p>
      </dsp:txBody>
      <dsp:txXfrm>
        <a:off x="463873" y="542524"/>
        <a:ext cx="8338930" cy="7322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List1">
  <dgm:title val=""/>
  <dgm:desc val=""/>
  <dgm:catLst>
    <dgm:cat type="list" pri="2000"/>
    <dgm:cat type="picture" pri="2500"/>
    <dgm:cat type="pictureconvert" pri="2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3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1"/>
      <dgm:constr type="sp" refType="w" refFor="ch" refForName="compNode" op="equ" fact="0.1"/>
      <dgm:constr type="primFontSz" for="des" ptType="node" op="equ" val="65"/>
    </dgm:constrLst>
    <dgm:ruleLst/>
    <dgm:forEach name="Name4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 axis="self"/>
        <dgm:constrLst>
          <dgm:constr type="h" refType="w" fact="1.06"/>
          <dgm:constr type="h" for="ch" forName="pictRect" refType="h" fact="0.65"/>
          <dgm:constr type="w" for="ch" forName="pictRect" refType="w"/>
          <dgm:constr type="l" for="ch" forName="pictRect"/>
          <dgm:constr type="t" for="ch" forName="pictRect"/>
          <dgm:constr type="w" for="ch" forName="textRect" refType="w"/>
          <dgm:constr type="h" for="ch" forName="textRect" refType="h" fact="0.35"/>
          <dgm:constr type="l" for="ch" forName="textRect"/>
          <dgm:constr type="t" for="ch" forName="textRect" refType="b" refFor="ch" refForName="pictRect"/>
        </dgm:constrLst>
        <dgm:ruleLst/>
        <dgm:layoutNode name="pictRect">
          <dgm:alg type="sp"/>
          <dgm:shape xmlns:r="http://schemas.openxmlformats.org/officeDocument/2006/relationships" type="roundRect" r:blip="" blipPhldr="1">
            <dgm:adjLst/>
          </dgm:shape>
          <dgm:presOf/>
          <dgm:constrLst/>
          <dgm:ruleLst/>
        </dgm:layoutNode>
        <dgm:layoutNode name="textRect" styleLbl="revTx">
          <dgm:varLst>
            <dgm:bulletEnabled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bMarg"/>
          </dgm:constrLst>
          <dgm:ruleLst>
            <dgm:rule type="primFontSz" val="5" fact="NaN" max="NaN"/>
          </dgm:ruleLst>
        </dgm:layoutNode>
      </dgm:layoutNode>
      <dgm:forEach name="Name5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A0351-E58B-4B8B-8043-CA66D1D8A7EE}" type="datetimeFigureOut">
              <a:rPr lang="es-PE" smtClean="0"/>
              <a:t>24/03/2023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75063-AD66-4945-8146-921A8F8D846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069030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A0351-E58B-4B8B-8043-CA66D1D8A7EE}" type="datetimeFigureOut">
              <a:rPr lang="es-PE" smtClean="0"/>
              <a:t>24/03/2023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75063-AD66-4945-8146-921A8F8D846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212054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A0351-E58B-4B8B-8043-CA66D1D8A7EE}" type="datetimeFigureOut">
              <a:rPr lang="es-PE" smtClean="0"/>
              <a:t>24/03/2023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75063-AD66-4945-8146-921A8F8D846B}" type="slidenum">
              <a:rPr lang="es-PE" smtClean="0"/>
              <a:t>‹Nº›</a:t>
            </a:fld>
            <a:endParaRPr lang="es-PE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187657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A0351-E58B-4B8B-8043-CA66D1D8A7EE}" type="datetimeFigureOut">
              <a:rPr lang="es-PE" smtClean="0"/>
              <a:t>24/03/2023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75063-AD66-4945-8146-921A8F8D846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3369617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A0351-E58B-4B8B-8043-CA66D1D8A7EE}" type="datetimeFigureOut">
              <a:rPr lang="es-PE" smtClean="0"/>
              <a:t>24/03/2023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75063-AD66-4945-8146-921A8F8D846B}" type="slidenum">
              <a:rPr lang="es-PE" smtClean="0"/>
              <a:t>‹Nº›</a:t>
            </a:fld>
            <a:endParaRPr lang="es-PE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84042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A0351-E58B-4B8B-8043-CA66D1D8A7EE}" type="datetimeFigureOut">
              <a:rPr lang="es-PE" smtClean="0"/>
              <a:t>24/03/2023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75063-AD66-4945-8146-921A8F8D846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8846051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A0351-E58B-4B8B-8043-CA66D1D8A7EE}" type="datetimeFigureOut">
              <a:rPr lang="es-PE" smtClean="0"/>
              <a:t>24/03/2023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75063-AD66-4945-8146-921A8F8D846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4479635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A0351-E58B-4B8B-8043-CA66D1D8A7EE}" type="datetimeFigureOut">
              <a:rPr lang="es-PE" smtClean="0"/>
              <a:t>24/03/2023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75063-AD66-4945-8146-921A8F8D846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459043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A0351-E58B-4B8B-8043-CA66D1D8A7EE}" type="datetimeFigureOut">
              <a:rPr lang="es-PE" smtClean="0"/>
              <a:t>24/03/2023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75063-AD66-4945-8146-921A8F8D846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632880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A0351-E58B-4B8B-8043-CA66D1D8A7EE}" type="datetimeFigureOut">
              <a:rPr lang="es-PE" smtClean="0"/>
              <a:t>24/03/2023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75063-AD66-4945-8146-921A8F8D846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235318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A0351-E58B-4B8B-8043-CA66D1D8A7EE}" type="datetimeFigureOut">
              <a:rPr lang="es-PE" smtClean="0"/>
              <a:t>24/03/2023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75063-AD66-4945-8146-921A8F8D846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36440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A0351-E58B-4B8B-8043-CA66D1D8A7EE}" type="datetimeFigureOut">
              <a:rPr lang="es-PE" smtClean="0"/>
              <a:t>24/03/2023</a:t>
            </a:fld>
            <a:endParaRPr lang="es-P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75063-AD66-4945-8146-921A8F8D846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003793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A0351-E58B-4B8B-8043-CA66D1D8A7EE}" type="datetimeFigureOut">
              <a:rPr lang="es-PE" smtClean="0"/>
              <a:t>24/03/2023</a:t>
            </a:fld>
            <a:endParaRPr lang="es-P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75063-AD66-4945-8146-921A8F8D846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344554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A0351-E58B-4B8B-8043-CA66D1D8A7EE}" type="datetimeFigureOut">
              <a:rPr lang="es-PE" smtClean="0"/>
              <a:t>24/03/2023</a:t>
            </a:fld>
            <a:endParaRPr lang="es-P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75063-AD66-4945-8146-921A8F8D846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023403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A0351-E58B-4B8B-8043-CA66D1D8A7EE}" type="datetimeFigureOut">
              <a:rPr lang="es-PE" smtClean="0"/>
              <a:t>24/03/2023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75063-AD66-4945-8146-921A8F8D846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4985257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A0351-E58B-4B8B-8043-CA66D1D8A7EE}" type="datetimeFigureOut">
              <a:rPr lang="es-PE" smtClean="0"/>
              <a:t>24/03/2023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75063-AD66-4945-8146-921A8F8D846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319861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FA0351-E58B-4B8B-8043-CA66D1D8A7EE}" type="datetimeFigureOut">
              <a:rPr lang="es-PE" smtClean="0"/>
              <a:t>24/03/2023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8875063-AD66-4945-8146-921A8F8D846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462021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6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7.jpe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F866CB1-794F-0E42-9FEC-FC45443F58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PE" b="1" dirty="0"/>
              <a:t>LEY N </a:t>
            </a:r>
            <a:r>
              <a:rPr lang="es-PE" b="1" i="0" dirty="0">
                <a:solidFill>
                  <a:srgbClr val="494848"/>
                </a:solidFill>
                <a:effectLst/>
                <a:latin typeface="Poppins" panose="00000500000000000000" pitchFamily="2" charset="0"/>
              </a:rPr>
              <a:t>°</a:t>
            </a:r>
            <a:r>
              <a:rPr lang="es-PE" b="1" dirty="0"/>
              <a:t> 31333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ACAC050A-B119-15D3-B3DE-749C809182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74786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PE" sz="2800" dirty="0"/>
              <a:t>Ley que modifica los </a:t>
            </a:r>
            <a:r>
              <a:rPr lang="es-PE" sz="2800" b="1" dirty="0"/>
              <a:t>artículos 121 y 122 del Código Penal</a:t>
            </a:r>
            <a:r>
              <a:rPr lang="es-PE" sz="2800" dirty="0"/>
              <a:t>, con el fin de introducir circunstancias agravantes específicas en caso de que la víctima sea profesional, técnico o auxiliar asistencial de la salud.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xmlns="" id="{9E98F87C-A2E6-AC99-6250-84B4F35638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1836" y="3764475"/>
            <a:ext cx="5092381" cy="2461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Cartoon Doctor Reading Book Vector Illustration Stock Illustration -  Illustration of hospital, professional: 103590580">
            <a:extLst>
              <a:ext uri="{FF2B5EF4-FFF2-40B4-BE49-F238E27FC236}">
                <a16:creationId xmlns:a16="http://schemas.microsoft.com/office/drawing/2014/main" xmlns="" id="{B10D036D-F302-2698-C71F-7AC04F1F3F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45007" y="3312191"/>
            <a:ext cx="2274548" cy="276245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0078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5EF2E23-40C1-4B3D-AD5F-15AD118E1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b="1" dirty="0"/>
              <a:t>ARTÍCULO 121 – LESIONES GRAVES </a:t>
            </a:r>
            <a:br>
              <a:rPr lang="es-PE" b="1" dirty="0"/>
            </a:br>
            <a:endParaRPr lang="es-PE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98215DFC-86A7-4221-BA28-4BE2B00D9D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>
              <a:buNone/>
              <a:tabLst/>
            </a:pPr>
            <a:r>
              <a:rPr lang="es-PE" dirty="0"/>
              <a:t>El que causa a otro daño grave en el cuerpo o en la salud física o mental, será reprimido con pena privativa de libertad no menor de cuatro ni mayor de ocho años.</a:t>
            </a:r>
          </a:p>
          <a:p>
            <a:pPr lvl="0" algn="just">
              <a:buNone/>
              <a:tabLst/>
            </a:pPr>
            <a:endParaRPr lang="es-PE" dirty="0"/>
          </a:p>
          <a:p>
            <a:endParaRPr lang="es-PE" dirty="0"/>
          </a:p>
          <a:p>
            <a:pPr lvl="0" algn="just">
              <a:buNone/>
              <a:tabLst/>
            </a:pPr>
            <a:endParaRPr lang="es-PE" dirty="0"/>
          </a:p>
          <a:p>
            <a:pPr lvl="0" algn="just">
              <a:buNone/>
              <a:tabLst/>
            </a:pPr>
            <a:endParaRPr lang="es-PE" dirty="0"/>
          </a:p>
          <a:p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404866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984944D-6ABE-2D2A-7869-8E1FE85FE2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b="1" dirty="0"/>
              <a:t>VIOLENCIA CONTRA PERSONAL DE SALUD</a:t>
            </a:r>
            <a:endParaRPr lang="es-PE" dirty="0"/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xmlns="" id="{85F59BF3-64CA-85F4-018B-1FC595F9C2D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72246"/>
              </p:ext>
            </p:extLst>
          </p:nvPr>
        </p:nvGraphicFramePr>
        <p:xfrm>
          <a:off x="553424" y="2374824"/>
          <a:ext cx="11146111" cy="35152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CuadroTexto 9">
            <a:extLst>
              <a:ext uri="{FF2B5EF4-FFF2-40B4-BE49-F238E27FC236}">
                <a16:creationId xmlns:a16="http://schemas.microsoft.com/office/drawing/2014/main" xmlns="" id="{C8263621-0FB9-497C-92A6-24701A07BB27}"/>
              </a:ext>
            </a:extLst>
          </p:cNvPr>
          <p:cNvSpPr txBox="1"/>
          <p:nvPr/>
        </p:nvSpPr>
        <p:spPr>
          <a:xfrm>
            <a:off x="3793671" y="1845989"/>
            <a:ext cx="47021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2400" b="1" dirty="0"/>
              <a:t>SE CONSIDERAN LESIONES GRAVES:</a:t>
            </a:r>
          </a:p>
        </p:txBody>
      </p:sp>
    </p:spTree>
    <p:extLst>
      <p:ext uri="{BB962C8B-B14F-4D97-AF65-F5344CB8AC3E}">
        <p14:creationId xmlns:p14="http://schemas.microsoft.com/office/powerpoint/2010/main" val="1410805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F6248D7-E041-4076-BA17-18C885CF93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7974BBC5-CB2A-4A17-B0B8-F3B330BB4B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>
              <a:buNone/>
              <a:tabLst/>
            </a:pPr>
            <a:r>
              <a:rPr lang="es-PE" dirty="0"/>
              <a:t>La pena privativa de libertad será no menor de seis años ni mayor de doce años cuando concurra cualquiera de las siguientes circunstancias agravantes: </a:t>
            </a:r>
            <a:r>
              <a:rPr lang="es-PE" dirty="0">
                <a:latin typeface="Calibri" panose="020F0502020204030204" pitchFamily="34" charset="0"/>
                <a:ea typeface="游明朝" panose="02020400000000000000" pitchFamily="18" charset="-128"/>
                <a:cs typeface="Times New Roman" panose="02020603050405020304" pitchFamily="18" charset="0"/>
              </a:rPr>
              <a:t>[...]</a:t>
            </a:r>
          </a:p>
          <a:p>
            <a:pPr lvl="0" algn="just">
              <a:buNone/>
              <a:tabLst/>
            </a:pPr>
            <a:r>
              <a:rPr lang="es-PE" dirty="0"/>
              <a:t>1. La víctima es miembro de la Policía Nacional del Perú o de las Fuerzas Armadas, magistrado del Poder Judicial o del Ministerio Público, magistrado del Tribunal Constitucional, autoridad elegida por mandato popular, servidor civil o autoridad administrativa relacionada con el transporte, tránsito terrestre o los servicios complementarios relacionados con dichas materias y es lesionada en ejercicio de sus funciones o como consecuencia de ellas.</a:t>
            </a:r>
          </a:p>
          <a:p>
            <a:pPr lvl="0" algn="just">
              <a:buNone/>
              <a:tabLst/>
            </a:pPr>
            <a:r>
              <a:rPr lang="es-PE" dirty="0"/>
              <a:t>5. La víctima es un profesional o técnico o auxiliar asistencial de la salud que desarrolla actividad asistencial y es lesionada a causa del ejercicio de sus labores en el ámbito público o privado.</a:t>
            </a:r>
          </a:p>
          <a:p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1660654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41E5F9A-E3EA-427B-9F56-C1EBC993D2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7639B5B6-7E68-40E1-B865-47C5031605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s-PE" b="1" dirty="0"/>
              <a:t>Artículo 122. Lesiones leves</a:t>
            </a:r>
            <a:endParaRPr lang="es-PE" dirty="0"/>
          </a:p>
          <a:p>
            <a:r>
              <a:rPr lang="es-PE" dirty="0"/>
              <a:t>1. El que causa a otro lesiones en el cuerpo o en la salud física o mental que requiera más de diez y menos de veinte días de asistencia o descanso, según prescripción facultativa, o nivel moderado de daño psíquico, será reprimido con pena privativa de libertad no menor de dos ni mayor de cinco años.</a:t>
            </a:r>
          </a:p>
          <a:p>
            <a:r>
              <a:rPr lang="es-PE" dirty="0"/>
              <a:t>3. La pena privativa de libertad será no menor de tres ni mayor de seis años e inhabilitación conforme a los numerales 5 y 11 del artículo 36 del presente Código y los artículos 75 y 77 del Código de los Niños y Adolescentes, según corresponda, cuando:</a:t>
            </a:r>
          </a:p>
          <a:p>
            <a:pPr lvl="1"/>
            <a:r>
              <a:rPr lang="es-PE" dirty="0"/>
              <a:t>a. La víctima es miembro de la Policía Nacional del Perú o de las Fuerzas Armadas, magistrado del Poder Judicial, del Ministerio Público o del Tribunal Constitucional o autoridad elegida por mandato popular o servidor civil y es lesionada en el ejercicio de sus funciones oficiales o como consecuencia de ellas.</a:t>
            </a:r>
          </a:p>
          <a:p>
            <a:pPr lvl="1"/>
            <a:r>
              <a:rPr lang="es-PE" dirty="0"/>
              <a:t>j. La víctima es un profesional o técnico o auxiliar asistencial de la salud que desarrolla actividad asistencial y es lesionada a causa del ejercicio de sus labores en el ámbito público o privado.</a:t>
            </a:r>
          </a:p>
          <a:p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308331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404DC45-6E4D-A9C4-ECDA-631B62BDA8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b="1" dirty="0"/>
              <a:t>VIOLENCIA CONTRA SERVIDORES PÚBLICOS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xmlns="" id="{FFC88826-907A-C786-4304-B202EB9DB65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8431305"/>
              </p:ext>
            </p:extLst>
          </p:nvPr>
        </p:nvGraphicFramePr>
        <p:xfrm>
          <a:off x="363372" y="1669738"/>
          <a:ext cx="10058400" cy="31707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098" name="Picture 2" descr="Violencia contra la mujer: plantean creación de registro público de  condenados | Noticias | Agencia Peruana de Noticias Andina">
            <a:extLst>
              <a:ext uri="{FF2B5EF4-FFF2-40B4-BE49-F238E27FC236}">
                <a16:creationId xmlns:a16="http://schemas.microsoft.com/office/drawing/2014/main" xmlns="" id="{13C4B30C-6D15-5E5B-0368-8B6D749772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5907" y="4720303"/>
            <a:ext cx="3706239" cy="196498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38287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4BC8C8C-2CDD-C027-06C3-1423413A3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b="1" dirty="0"/>
              <a:t>VIOLENCIA CONTRA SERVIDORES PÚBLICOS</a:t>
            </a:r>
            <a:endParaRPr lang="es-PE" dirty="0"/>
          </a:p>
        </p:txBody>
      </p:sp>
      <p:graphicFrame>
        <p:nvGraphicFramePr>
          <p:cNvPr id="7" name="Marcador de contenido 3">
            <a:extLst>
              <a:ext uri="{FF2B5EF4-FFF2-40B4-BE49-F238E27FC236}">
                <a16:creationId xmlns:a16="http://schemas.microsoft.com/office/drawing/2014/main" xmlns="" id="{3C00A8E9-E096-2086-AEAC-D501B208F03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73523330"/>
              </p:ext>
            </p:extLst>
          </p:nvPr>
        </p:nvGraphicFramePr>
        <p:xfrm>
          <a:off x="866775" y="1325454"/>
          <a:ext cx="11155680" cy="39147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122" name="Picture 2" descr="Jefe enojado gritando a una empleada no calificada que llora, error en el  informe, Vídeos de stock - Envato Elements">
            <a:extLst>
              <a:ext uri="{FF2B5EF4-FFF2-40B4-BE49-F238E27FC236}">
                <a16:creationId xmlns:a16="http://schemas.microsoft.com/office/drawing/2014/main" xmlns="" id="{49CA5298-7E50-7F37-6937-2CC528DD3D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3280" y="4552545"/>
            <a:ext cx="3485440" cy="215504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309505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255</TotalTime>
  <Words>398</Words>
  <Application>Microsoft Office PowerPoint</Application>
  <PresentationFormat>Panorámica</PresentationFormat>
  <Paragraphs>26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5" baseType="lpstr">
      <vt:lpstr>游明朝</vt:lpstr>
      <vt:lpstr>Arial</vt:lpstr>
      <vt:lpstr>Calibri</vt:lpstr>
      <vt:lpstr>Poppins</vt:lpstr>
      <vt:lpstr>Times New Roman</vt:lpstr>
      <vt:lpstr>Trebuchet MS</vt:lpstr>
      <vt:lpstr>Wingdings 3</vt:lpstr>
      <vt:lpstr>Faceta</vt:lpstr>
      <vt:lpstr>LEY N ° 31333</vt:lpstr>
      <vt:lpstr>ARTÍCULO 121 – LESIONES GRAVES  </vt:lpstr>
      <vt:lpstr>VIOLENCIA CONTRA PERSONAL DE SALUD</vt:lpstr>
      <vt:lpstr>Presentación de PowerPoint</vt:lpstr>
      <vt:lpstr>Presentación de PowerPoint</vt:lpstr>
      <vt:lpstr>VIOLENCIA CONTRA SERVIDORES PÚBLICOS</vt:lpstr>
      <vt:lpstr>VIOLENCIA CONTRA SERVIDORES PÚBLICOS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MALTRATO DEL USUARIO AL SERVIDOR PÚBLICO</dc:title>
  <dc:creator>ALUMNO - PAULO SERGIO JOSE COAGUILA ALEGRE</dc:creator>
  <cp:lastModifiedBy>Gerencia</cp:lastModifiedBy>
  <cp:revision>9</cp:revision>
  <dcterms:created xsi:type="dcterms:W3CDTF">2023-03-23T14:41:59Z</dcterms:created>
  <dcterms:modified xsi:type="dcterms:W3CDTF">2023-03-24T19:50:04Z</dcterms:modified>
</cp:coreProperties>
</file>